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6"/>
  </p:notes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3AC33-66F0-D99E-608A-7C9D09D6997E}" v="14" dt="2026-04-28T12:28:01.079"/>
  </p1510:revLst>
</p1510:revInfo>
</file>

<file path=ppt/tableStyles.xml><?xml version="1.0" encoding="utf-8"?>
<a:tblStyleLst xmlns:a="http://schemas.openxmlformats.org/drawingml/2006/main" def="{5940675A-B579-460E-94D1-54222C63F5D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sad, Sonam" userId="S::sonam.prasad@uhn.ca::2cfbe120-c06a-4022-bfb5-42dd1bd61c4a" providerId="AD" clId="Web-{AC2119D4-37AB-F068-7F69-243328E720C8}"/>
    <pc:docChg chg="modSld">
      <pc:chgData name="Prasad, Sonam" userId="S::sonam.prasad@uhn.ca::2cfbe120-c06a-4022-bfb5-42dd1bd61c4a" providerId="AD" clId="Web-{AC2119D4-37AB-F068-7F69-243328E720C8}" dt="2026-04-22T07:02:00.636" v="9" actId="1076"/>
      <pc:docMkLst>
        <pc:docMk/>
      </pc:docMkLst>
      <pc:sldChg chg="modSp">
        <pc:chgData name="Prasad, Sonam" userId="S::sonam.prasad@uhn.ca::2cfbe120-c06a-4022-bfb5-42dd1bd61c4a" providerId="AD" clId="Web-{AC2119D4-37AB-F068-7F69-243328E720C8}" dt="2026-04-22T07:02:00.636" v="9" actId="1076"/>
        <pc:sldMkLst>
          <pc:docMk/>
          <pc:sldMk cId="3058103547" sldId="261"/>
        </pc:sldMkLst>
        <pc:spChg chg="mod">
          <ac:chgData name="Prasad, Sonam" userId="S::sonam.prasad@uhn.ca::2cfbe120-c06a-4022-bfb5-42dd1bd61c4a" providerId="AD" clId="Web-{AC2119D4-37AB-F068-7F69-243328E720C8}" dt="2026-04-22T07:01:20.557" v="7" actId="1076"/>
          <ac:spMkLst>
            <pc:docMk/>
            <pc:sldMk cId="3058103547" sldId="261"/>
            <ac:spMk id="36" creationId="{B15B419B-42EC-3341-27A4-22F651D47118}"/>
          </ac:spMkLst>
        </pc:spChg>
      </pc:sldChg>
    </pc:docChg>
  </pc:docChgLst>
  <pc:docChgLst>
    <pc:chgData name="Prasad, Sonam" userId="S::sonam.prasad@uhn.ca::2cfbe120-c06a-4022-bfb5-42dd1bd61c4a" providerId="AD" clId="Web-{A0ED4464-D87F-8A7D-5BC3-47E60EBF1D2F}"/>
    <pc:docChg chg="modSld">
      <pc:chgData name="Prasad, Sonam" userId="S::sonam.prasad@uhn.ca::2cfbe120-c06a-4022-bfb5-42dd1bd61c4a" providerId="AD" clId="Web-{A0ED4464-D87F-8A7D-5BC3-47E60EBF1D2F}" dt="2026-04-24T20:07:06.286" v="1" actId="1076"/>
      <pc:docMkLst>
        <pc:docMk/>
      </pc:docMkLst>
      <pc:sldChg chg="modSp">
        <pc:chgData name="Prasad, Sonam" userId="S::sonam.prasad@uhn.ca::2cfbe120-c06a-4022-bfb5-42dd1bd61c4a" providerId="AD" clId="Web-{A0ED4464-D87F-8A7D-5BC3-47E60EBF1D2F}" dt="2026-04-24T20:07:06.286" v="1" actId="1076"/>
        <pc:sldMkLst>
          <pc:docMk/>
          <pc:sldMk cId="3058103547" sldId="261"/>
        </pc:sldMkLst>
        <pc:spChg chg="mod">
          <ac:chgData name="Prasad, Sonam" userId="S::sonam.prasad@uhn.ca::2cfbe120-c06a-4022-bfb5-42dd1bd61c4a" providerId="AD" clId="Web-{A0ED4464-D87F-8A7D-5BC3-47E60EBF1D2F}" dt="2026-04-24T20:06:44.677" v="0" actId="20577"/>
          <ac:spMkLst>
            <pc:docMk/>
            <pc:sldMk cId="3058103547" sldId="261"/>
            <ac:spMk id="2" creationId="{30DA032D-43B7-B6E3-89A1-F4EA3E57CD09}"/>
          </ac:spMkLst>
        </pc:spChg>
        <pc:picChg chg="mod">
          <ac:chgData name="Prasad, Sonam" userId="S::sonam.prasad@uhn.ca::2cfbe120-c06a-4022-bfb5-42dd1bd61c4a" providerId="AD" clId="Web-{A0ED4464-D87F-8A7D-5BC3-47E60EBF1D2F}" dt="2026-04-24T20:07:06.286" v="1" actId="1076"/>
          <ac:picMkLst>
            <pc:docMk/>
            <pc:sldMk cId="3058103547" sldId="261"/>
            <ac:picMk id="27" creationId="{E2849B6D-B34A-B0BD-8572-F55ABCDC74FE}"/>
          </ac:picMkLst>
        </pc:picChg>
      </pc:sldChg>
    </pc:docChg>
  </pc:docChgLst>
  <pc:docChgLst>
    <pc:chgData name="Simmons, Kathryn" userId="S::kathryn.simmons@uhn.ca::169beddf-121f-4cd5-8fc3-277e6bbb88e5" providerId="AD" clId="Web-{5866B718-2800-765B-E027-CF61FDCE133D}"/>
    <pc:docChg chg="modSld">
      <pc:chgData name="Simmons, Kathryn" userId="S::kathryn.simmons@uhn.ca::169beddf-121f-4cd5-8fc3-277e6bbb88e5" providerId="AD" clId="Web-{5866B718-2800-765B-E027-CF61FDCE133D}" dt="2026-04-26T12:19:53.974" v="69" actId="20577"/>
      <pc:docMkLst>
        <pc:docMk/>
      </pc:docMkLst>
      <pc:sldChg chg="addSp modSp">
        <pc:chgData name="Simmons, Kathryn" userId="S::kathryn.simmons@uhn.ca::169beddf-121f-4cd5-8fc3-277e6bbb88e5" providerId="AD" clId="Web-{5866B718-2800-765B-E027-CF61FDCE133D}" dt="2026-04-26T12:19:53.974" v="69" actId="20577"/>
        <pc:sldMkLst>
          <pc:docMk/>
          <pc:sldMk cId="3058103547" sldId="261"/>
        </pc:sldMkLst>
        <pc:spChg chg="add mod">
          <ac:chgData name="Simmons, Kathryn" userId="S::kathryn.simmons@uhn.ca::169beddf-121f-4cd5-8fc3-277e6bbb88e5" providerId="AD" clId="Web-{5866B718-2800-765B-E027-CF61FDCE133D}" dt="2026-04-26T12:19:53.974" v="69" actId="20577"/>
          <ac:spMkLst>
            <pc:docMk/>
            <pc:sldMk cId="3058103547" sldId="261"/>
            <ac:spMk id="7" creationId="{4AE3338F-7A83-2967-7FF7-CE4C6E2A78D1}"/>
          </ac:spMkLst>
        </pc:spChg>
        <pc:spChg chg="mod">
          <ac:chgData name="Simmons, Kathryn" userId="S::kathryn.simmons@uhn.ca::169beddf-121f-4cd5-8fc3-277e6bbb88e5" providerId="AD" clId="Web-{5866B718-2800-765B-E027-CF61FDCE133D}" dt="2026-04-26T12:09:22.121" v="6" actId="20577"/>
          <ac:spMkLst>
            <pc:docMk/>
            <pc:sldMk cId="3058103547" sldId="261"/>
            <ac:spMk id="28" creationId="{9AFFEDA8-F271-7AD2-01E2-75C9C017F92F}"/>
          </ac:spMkLst>
        </pc:spChg>
        <pc:spChg chg="mod">
          <ac:chgData name="Simmons, Kathryn" userId="S::kathryn.simmons@uhn.ca::169beddf-121f-4cd5-8fc3-277e6bbb88e5" providerId="AD" clId="Web-{5866B718-2800-765B-E027-CF61FDCE133D}" dt="2026-04-26T12:19:34.583" v="66" actId="20577"/>
          <ac:spMkLst>
            <pc:docMk/>
            <pc:sldMk cId="3058103547" sldId="261"/>
            <ac:spMk id="30" creationId="{7063EA45-D841-5DF6-22A5-F5F35C29E0A1}"/>
          </ac:spMkLst>
        </pc:spChg>
        <pc:spChg chg="mod">
          <ac:chgData name="Simmons, Kathryn" userId="S::kathryn.simmons@uhn.ca::169beddf-121f-4cd5-8fc3-277e6bbb88e5" providerId="AD" clId="Web-{5866B718-2800-765B-E027-CF61FDCE133D}" dt="2026-04-26T12:10:12.855" v="11" actId="20577"/>
          <ac:spMkLst>
            <pc:docMk/>
            <pc:sldMk cId="3058103547" sldId="261"/>
            <ac:spMk id="34" creationId="{A62F4927-230F-9DB1-297E-6BCD65C2A8A7}"/>
          </ac:spMkLst>
        </pc:spChg>
        <pc:spChg chg="mod">
          <ac:chgData name="Simmons, Kathryn" userId="S::kathryn.simmons@uhn.ca::169beddf-121f-4cd5-8fc3-277e6bbb88e5" providerId="AD" clId="Web-{5866B718-2800-765B-E027-CF61FDCE133D}" dt="2026-04-26T12:10:03.714" v="9" actId="20577"/>
          <ac:spMkLst>
            <pc:docMk/>
            <pc:sldMk cId="3058103547" sldId="261"/>
            <ac:spMk id="36" creationId="{B15B419B-42EC-3341-27A4-22F651D47118}"/>
          </ac:spMkLst>
        </pc:spChg>
        <pc:graphicFrameChg chg="mod">
          <ac:chgData name="Simmons, Kathryn" userId="S::kathryn.simmons@uhn.ca::169beddf-121f-4cd5-8fc3-277e6bbb88e5" providerId="AD" clId="Web-{5866B718-2800-765B-E027-CF61FDCE133D}" dt="2026-04-26T12:07:19.414" v="4" actId="1076"/>
          <ac:graphicFrameMkLst>
            <pc:docMk/>
            <pc:sldMk cId="3058103547" sldId="261"/>
            <ac:graphicFrameMk id="19" creationId="{154B1C7B-ED8A-FADB-3D80-86D66D530D0B}"/>
          </ac:graphicFrameMkLst>
        </pc:graphicFrameChg>
        <pc:picChg chg="mod">
          <ac:chgData name="Simmons, Kathryn" userId="S::kathryn.simmons@uhn.ca::169beddf-121f-4cd5-8fc3-277e6bbb88e5" providerId="AD" clId="Web-{5866B718-2800-765B-E027-CF61FDCE133D}" dt="2026-04-26T12:18:25.817" v="26" actId="14100"/>
          <ac:picMkLst>
            <pc:docMk/>
            <pc:sldMk cId="3058103547" sldId="261"/>
            <ac:picMk id="32" creationId="{4BB98BE6-9E5A-B870-F4F4-01C1AF2C07FC}"/>
          </ac:picMkLst>
        </pc:picChg>
        <pc:cxnChg chg="mod">
          <ac:chgData name="Simmons, Kathryn" userId="S::kathryn.simmons@uhn.ca::169beddf-121f-4cd5-8fc3-277e6bbb88e5" providerId="AD" clId="Web-{5866B718-2800-765B-E027-CF61FDCE133D}" dt="2026-04-26T12:07:21.961" v="5" actId="14100"/>
          <ac:cxnSpMkLst>
            <pc:docMk/>
            <pc:sldMk cId="3058103547" sldId="261"/>
            <ac:cxnSpMk id="22" creationId="{ED0AF86A-B0AF-76DF-9217-CE2C11E27CFF}"/>
          </ac:cxnSpMkLst>
        </pc:cxnChg>
      </pc:sldChg>
    </pc:docChg>
  </pc:docChgLst>
  <pc:docChgLst>
    <pc:chgData name="Prasad, Sonam" userId="S::sonam.prasad@uhn.ca::2cfbe120-c06a-4022-bfb5-42dd1bd61c4a" providerId="AD" clId="Web-{5283AC33-66F0-D99E-608A-7C9D09D6997E}"/>
    <pc:docChg chg="modSld">
      <pc:chgData name="Prasad, Sonam" userId="S::sonam.prasad@uhn.ca::2cfbe120-c06a-4022-bfb5-42dd1bd61c4a" providerId="AD" clId="Web-{5283AC33-66F0-D99E-608A-7C9D09D6997E}" dt="2026-04-28T12:28:01.079" v="8" actId="20577"/>
      <pc:docMkLst>
        <pc:docMk/>
      </pc:docMkLst>
      <pc:sldChg chg="modSp">
        <pc:chgData name="Prasad, Sonam" userId="S::sonam.prasad@uhn.ca::2cfbe120-c06a-4022-bfb5-42dd1bd61c4a" providerId="AD" clId="Web-{5283AC33-66F0-D99E-608A-7C9D09D6997E}" dt="2026-04-28T12:28:01.079" v="8" actId="20577"/>
        <pc:sldMkLst>
          <pc:docMk/>
          <pc:sldMk cId="3058103547" sldId="261"/>
        </pc:sldMkLst>
        <pc:spChg chg="mod">
          <ac:chgData name="Prasad, Sonam" userId="S::sonam.prasad@uhn.ca::2cfbe120-c06a-4022-bfb5-42dd1bd61c4a" providerId="AD" clId="Web-{5283AC33-66F0-D99E-608A-7C9D09D6997E}" dt="2026-04-28T12:26:06.362" v="3" actId="20577"/>
          <ac:spMkLst>
            <pc:docMk/>
            <pc:sldMk cId="3058103547" sldId="261"/>
            <ac:spMk id="26" creationId="{F27F0D11-3499-B06C-5A4B-B8C364362DBC}"/>
          </ac:spMkLst>
        </pc:spChg>
        <pc:spChg chg="mod">
          <ac:chgData name="Prasad, Sonam" userId="S::sonam.prasad@uhn.ca::2cfbe120-c06a-4022-bfb5-42dd1bd61c4a" providerId="AD" clId="Web-{5283AC33-66F0-D99E-608A-7C9D09D6997E}" dt="2026-04-28T12:28:01.079" v="8" actId="20577"/>
          <ac:spMkLst>
            <pc:docMk/>
            <pc:sldMk cId="3058103547" sldId="261"/>
            <ac:spMk id="36" creationId="{B15B419B-42EC-3341-27A4-22F651D47118}"/>
          </ac:spMkLst>
        </pc:spChg>
      </pc:sldChg>
    </pc:docChg>
  </pc:docChgLst>
  <pc:docChgLst>
    <pc:chgData name="Rabino, Maritoni" userId="S::maritoni.rabino@uhn.ca::c44621e7-5b06-4e98-be1c-489c8108a669" providerId="AD" clId="Web-{9B35C98F-A77B-FA13-11EB-47ED85D33934}"/>
    <pc:docChg chg="modSld">
      <pc:chgData name="Rabino, Maritoni" userId="S::maritoni.rabino@uhn.ca::c44621e7-5b06-4e98-be1c-489c8108a669" providerId="AD" clId="Web-{9B35C98F-A77B-FA13-11EB-47ED85D33934}" dt="2026-04-21T22:14:25.791" v="8" actId="20577"/>
      <pc:docMkLst>
        <pc:docMk/>
      </pc:docMkLst>
      <pc:sldChg chg="modSp">
        <pc:chgData name="Rabino, Maritoni" userId="S::maritoni.rabino@uhn.ca::c44621e7-5b06-4e98-be1c-489c8108a669" providerId="AD" clId="Web-{9B35C98F-A77B-FA13-11EB-47ED85D33934}" dt="2026-04-21T22:14:25.791" v="8" actId="20577"/>
        <pc:sldMkLst>
          <pc:docMk/>
          <pc:sldMk cId="3058103547" sldId="261"/>
        </pc:sldMkLst>
        <pc:spChg chg="mod">
          <ac:chgData name="Rabino, Maritoni" userId="S::maritoni.rabino@uhn.ca::c44621e7-5b06-4e98-be1c-489c8108a669" providerId="AD" clId="Web-{9B35C98F-A77B-FA13-11EB-47ED85D33934}" dt="2026-04-21T22:14:25.791" v="8" actId="20577"/>
          <ac:spMkLst>
            <pc:docMk/>
            <pc:sldMk cId="3058103547" sldId="261"/>
            <ac:spMk id="3" creationId="{6B1BD1FD-B09C-52F0-AA4E-2A474E7E3589}"/>
          </ac:spMkLst>
        </pc:spChg>
        <pc:spChg chg="mod">
          <ac:chgData name="Rabino, Maritoni" userId="S::maritoni.rabino@uhn.ca::c44621e7-5b06-4e98-be1c-489c8108a669" providerId="AD" clId="Web-{9B35C98F-A77B-FA13-11EB-47ED85D33934}" dt="2026-04-21T22:13:39.354" v="3" actId="1076"/>
          <ac:spMkLst>
            <pc:docMk/>
            <pc:sldMk cId="3058103547" sldId="261"/>
            <ac:spMk id="5" creationId="{8D7835F5-2356-897E-98A9-0AE55B2C462E}"/>
          </ac:spMkLst>
        </pc:spChg>
      </pc:sldChg>
    </pc:docChg>
  </pc:docChgLst>
  <pc:docChgLst>
    <pc:chgData name="Prasad, Sonam" userId="S::sonam.prasad@uhn.ca::2cfbe120-c06a-4022-bfb5-42dd1bd61c4a" providerId="AD" clId="Web-{BCB61DB3-B3CD-D6BA-8923-13C67E59437B}"/>
    <pc:docChg chg="addSld delSld modSld">
      <pc:chgData name="Prasad, Sonam" userId="S::sonam.prasad@uhn.ca::2cfbe120-c06a-4022-bfb5-42dd1bd61c4a" providerId="AD" clId="Web-{BCB61DB3-B3CD-D6BA-8923-13C67E59437B}" dt="2026-04-24T19:12:10.868" v="188" actId="20577"/>
      <pc:docMkLst>
        <pc:docMk/>
      </pc:docMkLst>
      <pc:sldChg chg="addSp delSp modSp">
        <pc:chgData name="Prasad, Sonam" userId="S::sonam.prasad@uhn.ca::2cfbe120-c06a-4022-bfb5-42dd1bd61c4a" providerId="AD" clId="Web-{BCB61DB3-B3CD-D6BA-8923-13C67E59437B}" dt="2026-04-24T19:12:10.868" v="188" actId="20577"/>
        <pc:sldMkLst>
          <pc:docMk/>
          <pc:sldMk cId="3058103547" sldId="261"/>
        </pc:sldMkLst>
        <pc:spChg chg="mod">
          <ac:chgData name="Prasad, Sonam" userId="S::sonam.prasad@uhn.ca::2cfbe120-c06a-4022-bfb5-42dd1bd61c4a" providerId="AD" clId="Web-{BCB61DB3-B3CD-D6BA-8923-13C67E59437B}" dt="2026-04-24T19:05:49.755" v="150" actId="20577"/>
          <ac:spMkLst>
            <pc:docMk/>
            <pc:sldMk cId="3058103547" sldId="261"/>
            <ac:spMk id="3" creationId="{6B1BD1FD-B09C-52F0-AA4E-2A474E7E3589}"/>
          </ac:spMkLst>
        </pc:spChg>
        <pc:spChg chg="mod">
          <ac:chgData name="Prasad, Sonam" userId="S::sonam.prasad@uhn.ca::2cfbe120-c06a-4022-bfb5-42dd1bd61c4a" providerId="AD" clId="Web-{BCB61DB3-B3CD-D6BA-8923-13C67E59437B}" dt="2026-04-24T19:11:18.383" v="180" actId="20577"/>
          <ac:spMkLst>
            <pc:docMk/>
            <pc:sldMk cId="3058103547" sldId="261"/>
            <ac:spMk id="12" creationId="{ACE31859-2DAB-D231-172A-42A58097BA46}"/>
          </ac:spMkLst>
        </pc:spChg>
        <pc:spChg chg="mod">
          <ac:chgData name="Prasad, Sonam" userId="S::sonam.prasad@uhn.ca::2cfbe120-c06a-4022-bfb5-42dd1bd61c4a" providerId="AD" clId="Web-{BCB61DB3-B3CD-D6BA-8923-13C67E59437B}" dt="2026-04-24T19:11:24.258" v="181" actId="20577"/>
          <ac:spMkLst>
            <pc:docMk/>
            <pc:sldMk cId="3058103547" sldId="261"/>
            <ac:spMk id="13" creationId="{303B8267-8A36-6DD9-A8F5-E2AEF3C4A4E2}"/>
          </ac:spMkLst>
        </pc:spChg>
        <pc:spChg chg="mod">
          <ac:chgData name="Prasad, Sonam" userId="S::sonam.prasad@uhn.ca::2cfbe120-c06a-4022-bfb5-42dd1bd61c4a" providerId="AD" clId="Web-{BCB61DB3-B3CD-D6BA-8923-13C67E59437B}" dt="2026-04-24T19:11:29.539" v="182" actId="20577"/>
          <ac:spMkLst>
            <pc:docMk/>
            <pc:sldMk cId="3058103547" sldId="261"/>
            <ac:spMk id="14" creationId="{3846F738-CD55-548B-ED5B-5F9250F3F050}"/>
          </ac:spMkLst>
        </pc:spChg>
        <pc:spChg chg="mod">
          <ac:chgData name="Prasad, Sonam" userId="S::sonam.prasad@uhn.ca::2cfbe120-c06a-4022-bfb5-42dd1bd61c4a" providerId="AD" clId="Web-{BCB61DB3-B3CD-D6BA-8923-13C67E59437B}" dt="2026-04-24T19:11:34.164" v="183" actId="20577"/>
          <ac:spMkLst>
            <pc:docMk/>
            <pc:sldMk cId="3058103547" sldId="261"/>
            <ac:spMk id="15" creationId="{80AE3F7E-C27B-9E1C-DBF5-F6C8D0EBBBBF}"/>
          </ac:spMkLst>
        </pc:spChg>
        <pc:spChg chg="mod">
          <ac:chgData name="Prasad, Sonam" userId="S::sonam.prasad@uhn.ca::2cfbe120-c06a-4022-bfb5-42dd1bd61c4a" providerId="AD" clId="Web-{BCB61DB3-B3CD-D6BA-8923-13C67E59437B}" dt="2026-04-24T19:11:39.492" v="184" actId="20577"/>
          <ac:spMkLst>
            <pc:docMk/>
            <pc:sldMk cId="3058103547" sldId="261"/>
            <ac:spMk id="16" creationId="{3CE1E391-E3FC-EC9B-E8F7-A36CC398FE64}"/>
          </ac:spMkLst>
        </pc:spChg>
        <pc:spChg chg="add mod ord">
          <ac:chgData name="Prasad, Sonam" userId="S::sonam.prasad@uhn.ca::2cfbe120-c06a-4022-bfb5-42dd1bd61c4a" providerId="AD" clId="Web-{BCB61DB3-B3CD-D6BA-8923-13C67E59437B}" dt="2026-04-24T19:02:08.548" v="132"/>
          <ac:spMkLst>
            <pc:docMk/>
            <pc:sldMk cId="3058103547" sldId="261"/>
            <ac:spMk id="23" creationId="{268B42BA-D0AD-A3FC-7ECE-2E0B1752AAC7}"/>
          </ac:spMkLst>
        </pc:spChg>
        <pc:spChg chg="mod">
          <ac:chgData name="Prasad, Sonam" userId="S::sonam.prasad@uhn.ca::2cfbe120-c06a-4022-bfb5-42dd1bd61c4a" providerId="AD" clId="Web-{BCB61DB3-B3CD-D6BA-8923-13C67E59437B}" dt="2026-04-24T19:05:09.973" v="147" actId="20577"/>
          <ac:spMkLst>
            <pc:docMk/>
            <pc:sldMk cId="3058103547" sldId="261"/>
            <ac:spMk id="26" creationId="{F27F0D11-3499-B06C-5A4B-B8C364362DBC}"/>
          </ac:spMkLst>
        </pc:spChg>
        <pc:spChg chg="mod">
          <ac:chgData name="Prasad, Sonam" userId="S::sonam.prasad@uhn.ca::2cfbe120-c06a-4022-bfb5-42dd1bd61c4a" providerId="AD" clId="Web-{BCB61DB3-B3CD-D6BA-8923-13C67E59437B}" dt="2026-04-24T19:12:10.868" v="188" actId="20577"/>
          <ac:spMkLst>
            <pc:docMk/>
            <pc:sldMk cId="3058103547" sldId="261"/>
            <ac:spMk id="28" creationId="{9AFFEDA8-F271-7AD2-01E2-75C9C017F92F}"/>
          </ac:spMkLst>
        </pc:spChg>
        <pc:spChg chg="mod">
          <ac:chgData name="Prasad, Sonam" userId="S::sonam.prasad@uhn.ca::2cfbe120-c06a-4022-bfb5-42dd1bd61c4a" providerId="AD" clId="Web-{BCB61DB3-B3CD-D6BA-8923-13C67E59437B}" dt="2026-04-24T19:04:35.847" v="143" actId="20577"/>
          <ac:spMkLst>
            <pc:docMk/>
            <pc:sldMk cId="3058103547" sldId="261"/>
            <ac:spMk id="30" creationId="{7063EA45-D841-5DF6-22A5-F5F35C29E0A1}"/>
          </ac:spMkLst>
        </pc:spChg>
        <pc:spChg chg="mod">
          <ac:chgData name="Prasad, Sonam" userId="S::sonam.prasad@uhn.ca::2cfbe120-c06a-4022-bfb5-42dd1bd61c4a" providerId="AD" clId="Web-{BCB61DB3-B3CD-D6BA-8923-13C67E59437B}" dt="2026-04-24T19:10:27.538" v="178" actId="20577"/>
          <ac:spMkLst>
            <pc:docMk/>
            <pc:sldMk cId="3058103547" sldId="261"/>
            <ac:spMk id="34" creationId="{A62F4927-230F-9DB1-297E-6BCD65C2A8A7}"/>
          </ac:spMkLst>
        </pc:spChg>
        <pc:spChg chg="mod">
          <ac:chgData name="Prasad, Sonam" userId="S::sonam.prasad@uhn.ca::2cfbe120-c06a-4022-bfb5-42dd1bd61c4a" providerId="AD" clId="Web-{BCB61DB3-B3CD-D6BA-8923-13C67E59437B}" dt="2026-04-24T19:10:53.289" v="179" actId="20577"/>
          <ac:spMkLst>
            <pc:docMk/>
            <pc:sldMk cId="3058103547" sldId="261"/>
            <ac:spMk id="36" creationId="{B15B419B-42EC-3341-27A4-22F651D47118}"/>
          </ac:spMkLst>
        </pc:spChg>
        <pc:graphicFrameChg chg="add mod">
          <ac:chgData name="Prasad, Sonam" userId="S::sonam.prasad@uhn.ca::2cfbe120-c06a-4022-bfb5-42dd1bd61c4a" providerId="AD" clId="Web-{BCB61DB3-B3CD-D6BA-8923-13C67E59437B}" dt="2026-04-24T19:02:04.454" v="131" actId="1076"/>
          <ac:graphicFrameMkLst>
            <pc:docMk/>
            <pc:sldMk cId="3058103547" sldId="261"/>
            <ac:graphicFrameMk id="19" creationId="{154B1C7B-ED8A-FADB-3D80-86D66D530D0B}"/>
          </ac:graphicFrameMkLst>
        </pc:graphicFrameChg>
        <pc:picChg chg="mod">
          <ac:chgData name="Prasad, Sonam" userId="S::sonam.prasad@uhn.ca::2cfbe120-c06a-4022-bfb5-42dd1bd61c4a" providerId="AD" clId="Web-{BCB61DB3-B3CD-D6BA-8923-13C67E59437B}" dt="2026-04-24T19:05:13.973" v="148" actId="1076"/>
          <ac:picMkLst>
            <pc:docMk/>
            <pc:sldMk cId="3058103547" sldId="261"/>
            <ac:picMk id="27" creationId="{E2849B6D-B34A-B0BD-8572-F55ABCDC74FE}"/>
          </ac:picMkLst>
        </pc:picChg>
        <pc:picChg chg="mod">
          <ac:chgData name="Prasad, Sonam" userId="S::sonam.prasad@uhn.ca::2cfbe120-c06a-4022-bfb5-42dd1bd61c4a" providerId="AD" clId="Web-{BCB61DB3-B3CD-D6BA-8923-13C67E59437B}" dt="2026-04-24T19:09:45.460" v="162" actId="1076"/>
          <ac:picMkLst>
            <pc:docMk/>
            <pc:sldMk cId="3058103547" sldId="261"/>
            <ac:picMk id="37" creationId="{E9340295-BF42-0CAE-BA4F-B5BDD05F88F4}"/>
          </ac:picMkLst>
        </pc:picChg>
      </pc:sldChg>
    </pc:docChg>
  </pc:docChgLst>
  <pc:docChgLst>
    <pc:chgData name="Rabino, Maritoni" userId="S::maritoni.rabino@uhn.ca::c44621e7-5b06-4e98-be1c-489c8108a669" providerId="AD" clId="Web-{870F3D9E-DEB2-7914-6034-B239C908F45E}"/>
    <pc:docChg chg="modSld">
      <pc:chgData name="Rabino, Maritoni" userId="S::maritoni.rabino@uhn.ca::c44621e7-5b06-4e98-be1c-489c8108a669" providerId="AD" clId="Web-{870F3D9E-DEB2-7914-6034-B239C908F45E}" dt="2026-04-26T12:24:28.734" v="23" actId="1076"/>
      <pc:docMkLst>
        <pc:docMk/>
      </pc:docMkLst>
      <pc:sldChg chg="modSp">
        <pc:chgData name="Rabino, Maritoni" userId="S::maritoni.rabino@uhn.ca::c44621e7-5b06-4e98-be1c-489c8108a669" providerId="AD" clId="Web-{870F3D9E-DEB2-7914-6034-B239C908F45E}" dt="2026-04-26T12:24:28.734" v="23" actId="1076"/>
        <pc:sldMkLst>
          <pc:docMk/>
          <pc:sldMk cId="3058103547" sldId="261"/>
        </pc:sldMkLst>
        <pc:spChg chg="mod">
          <ac:chgData name="Rabino, Maritoni" userId="S::maritoni.rabino@uhn.ca::c44621e7-5b06-4e98-be1c-489c8108a669" providerId="AD" clId="Web-{870F3D9E-DEB2-7914-6034-B239C908F45E}" dt="2026-04-26T12:21:50.275" v="16" actId="1076"/>
          <ac:spMkLst>
            <pc:docMk/>
            <pc:sldMk cId="3058103547" sldId="261"/>
            <ac:spMk id="7" creationId="{4AE3338F-7A83-2967-7FF7-CE4C6E2A78D1}"/>
          </ac:spMkLst>
        </pc:spChg>
        <pc:spChg chg="mod">
          <ac:chgData name="Rabino, Maritoni" userId="S::maritoni.rabino@uhn.ca::c44621e7-5b06-4e98-be1c-489c8108a669" providerId="AD" clId="Web-{870F3D9E-DEB2-7914-6034-B239C908F45E}" dt="2026-04-26T12:20:34.506" v="12" actId="20577"/>
          <ac:spMkLst>
            <pc:docMk/>
            <pc:sldMk cId="3058103547" sldId="261"/>
            <ac:spMk id="30" creationId="{7063EA45-D841-5DF6-22A5-F5F35C29E0A1}"/>
          </ac:spMkLst>
        </pc:spChg>
        <pc:spChg chg="mod">
          <ac:chgData name="Rabino, Maritoni" userId="S::maritoni.rabino@uhn.ca::c44621e7-5b06-4e98-be1c-489c8108a669" providerId="AD" clId="Web-{870F3D9E-DEB2-7914-6034-B239C908F45E}" dt="2026-04-26T12:24:23.875" v="22" actId="20577"/>
          <ac:spMkLst>
            <pc:docMk/>
            <pc:sldMk cId="3058103547" sldId="261"/>
            <ac:spMk id="34" creationId="{A62F4927-230F-9DB1-297E-6BCD65C2A8A7}"/>
          </ac:spMkLst>
        </pc:spChg>
        <pc:graphicFrameChg chg="mod">
          <ac:chgData name="Rabino, Maritoni" userId="S::maritoni.rabino@uhn.ca::c44621e7-5b06-4e98-be1c-489c8108a669" providerId="AD" clId="Web-{870F3D9E-DEB2-7914-6034-B239C908F45E}" dt="2026-04-26T12:18:46.365" v="3" actId="1076"/>
          <ac:graphicFrameMkLst>
            <pc:docMk/>
            <pc:sldMk cId="3058103547" sldId="261"/>
            <ac:graphicFrameMk id="19" creationId="{154B1C7B-ED8A-FADB-3D80-86D66D530D0B}"/>
          </ac:graphicFrameMkLst>
        </pc:graphicFrameChg>
        <pc:picChg chg="mod">
          <ac:chgData name="Rabino, Maritoni" userId="S::maritoni.rabino@uhn.ca::c44621e7-5b06-4e98-be1c-489c8108a669" providerId="AD" clId="Web-{870F3D9E-DEB2-7914-6034-B239C908F45E}" dt="2026-04-26T12:20:43.318" v="14" actId="1076"/>
          <ac:picMkLst>
            <pc:docMk/>
            <pc:sldMk cId="3058103547" sldId="261"/>
            <ac:picMk id="32" creationId="{4BB98BE6-9E5A-B870-F4F4-01C1AF2C07FC}"/>
          </ac:picMkLst>
        </pc:picChg>
        <pc:picChg chg="mod">
          <ac:chgData name="Rabino, Maritoni" userId="S::maritoni.rabino@uhn.ca::c44621e7-5b06-4e98-be1c-489c8108a669" providerId="AD" clId="Web-{870F3D9E-DEB2-7914-6034-B239C908F45E}" dt="2026-04-26T12:24:28.734" v="23" actId="1076"/>
          <ac:picMkLst>
            <pc:docMk/>
            <pc:sldMk cId="3058103547" sldId="261"/>
            <ac:picMk id="37" creationId="{E9340295-BF42-0CAE-BA4F-B5BDD05F88F4}"/>
          </ac:picMkLst>
        </pc:picChg>
        <pc:cxnChg chg="mod">
          <ac:chgData name="Rabino, Maritoni" userId="S::maritoni.rabino@uhn.ca::c44621e7-5b06-4e98-be1c-489c8108a669" providerId="AD" clId="Web-{870F3D9E-DEB2-7914-6034-B239C908F45E}" dt="2026-04-26T12:19:00.271" v="4" actId="14100"/>
          <ac:cxnSpMkLst>
            <pc:docMk/>
            <pc:sldMk cId="3058103547" sldId="261"/>
            <ac:cxnSpMk id="22" creationId="{ED0AF86A-B0AF-76DF-9217-CE2C11E27CFF}"/>
          </ac:cxnSpMkLst>
        </pc:cxnChg>
      </pc:sldChg>
    </pc:docChg>
  </pc:docChgLst>
  <pc:docChgLst>
    <pc:chgData name="Prasad, Sonam" userId="S::sonam.prasad@uhn.ca::2cfbe120-c06a-4022-bfb5-42dd1bd61c4a" providerId="AD" clId="Web-{D2AFDE1B-58F7-6381-0FF1-E693779DAB8E}"/>
    <pc:docChg chg="modSld">
      <pc:chgData name="Prasad, Sonam" userId="S::sonam.prasad@uhn.ca::2cfbe120-c06a-4022-bfb5-42dd1bd61c4a" providerId="AD" clId="Web-{D2AFDE1B-58F7-6381-0FF1-E693779DAB8E}" dt="2026-04-26T12:27:28.357" v="0" actId="1076"/>
      <pc:docMkLst>
        <pc:docMk/>
      </pc:docMkLst>
      <pc:sldChg chg="modSp">
        <pc:chgData name="Prasad, Sonam" userId="S::sonam.prasad@uhn.ca::2cfbe120-c06a-4022-bfb5-42dd1bd61c4a" providerId="AD" clId="Web-{D2AFDE1B-58F7-6381-0FF1-E693779DAB8E}" dt="2026-04-26T12:27:28.357" v="0" actId="1076"/>
        <pc:sldMkLst>
          <pc:docMk/>
          <pc:sldMk cId="3058103547" sldId="261"/>
        </pc:sldMkLst>
        <pc:graphicFrameChg chg="mod">
          <ac:chgData name="Prasad, Sonam" userId="S::sonam.prasad@uhn.ca::2cfbe120-c06a-4022-bfb5-42dd1bd61c4a" providerId="AD" clId="Web-{D2AFDE1B-58F7-6381-0FF1-E693779DAB8E}" dt="2026-04-26T12:27:28.357" v="0" actId="1076"/>
          <ac:graphicFrameMkLst>
            <pc:docMk/>
            <pc:sldMk cId="3058103547" sldId="261"/>
            <ac:graphicFrameMk id="19" creationId="{154B1C7B-ED8A-FADB-3D80-86D66D530D0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healthnetwork-my.sharepoint.com/personal/kathryn_simmons_uhn_ca/Documents/CAP/Simmons,%20Rabino,%20Prasad%20Final%20Presentation.PPTX_ColumnClu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Post-Resuscitation Debrief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Pre-implementation survey results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Confidence scale</c:v>
                </c:pt>
                <c:pt idx="1">
                  <c:v>Debrief forms completed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E-4E9F-A9AA-AECA779445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Post-implementation survey results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Confidence scale</c:v>
                </c:pt>
                <c:pt idx="1">
                  <c:v>Debrief forms completed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E-4E9F-A9AA-AECA77944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3819407"/>
        <c:axId val="1479247439"/>
      </c:barChart>
      <c:catAx>
        <c:axId val="141381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439"/>
        <c:crosses val="autoZero"/>
        <c:auto val="1"/>
        <c:lblAlgn val="ctr"/>
        <c:lblOffset val="100"/>
        <c:noMultiLvlLbl val="0"/>
      </c:catAx>
      <c:valAx>
        <c:axId val="147924743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81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7EF1B-3089-4752-BFCD-CDC3014626A0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F3FAF-CC6A-478D-BF6B-BD1EE87B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EC014E-32E8-BC91-190E-85B3C74C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8" y="964075"/>
            <a:ext cx="4654297" cy="3739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822842"/>
            <a:ext cx="4206240" cy="138074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2603722-CE80-C718-39E9-BB79F1F68C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4C280F-E753-FE97-A722-F86168AC9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248" y="964074"/>
            <a:ext cx="5403280" cy="5258929"/>
          </a:xfrm>
          <a:custGeom>
            <a:avLst/>
            <a:gdLst>
              <a:gd name="connsiteX0" fmla="*/ 2701640 w 5403280"/>
              <a:gd name="connsiteY0" fmla="*/ 0 h 5258929"/>
              <a:gd name="connsiteX1" fmla="*/ 5403280 w 5403280"/>
              <a:gd name="connsiteY1" fmla="*/ 2701640 h 5258929"/>
              <a:gd name="connsiteX2" fmla="*/ 5403280 w 5403280"/>
              <a:gd name="connsiteY2" fmla="*/ 5258929 h 5258929"/>
              <a:gd name="connsiteX3" fmla="*/ 0 w 5403280"/>
              <a:gd name="connsiteY3" fmla="*/ 5258929 h 5258929"/>
              <a:gd name="connsiteX4" fmla="*/ 0 w 5403280"/>
              <a:gd name="connsiteY4" fmla="*/ 2701640 h 5258929"/>
              <a:gd name="connsiteX5" fmla="*/ 2701640 w 5403280"/>
              <a:gd name="connsiteY5" fmla="*/ 0 h 525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280" h="5258929">
                <a:moveTo>
                  <a:pt x="2701640" y="0"/>
                </a:moveTo>
                <a:cubicBezTo>
                  <a:pt x="4193715" y="0"/>
                  <a:pt x="5403280" y="1209565"/>
                  <a:pt x="5403280" y="2701640"/>
                </a:cubicBezTo>
                <a:lnTo>
                  <a:pt x="5403280" y="5258929"/>
                </a:lnTo>
                <a:lnTo>
                  <a:pt x="0" y="5258929"/>
                </a:lnTo>
                <a:lnTo>
                  <a:pt x="0" y="2701640"/>
                </a:lnTo>
                <a:cubicBezTo>
                  <a:pt x="0" y="1209565"/>
                  <a:pt x="1209565" y="0"/>
                  <a:pt x="270164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"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7A08-C834-F239-A3DF-2D1295F0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80C6A5-61FE-078D-49D9-31BD129401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EF7E11-76D4-64FA-465B-16540545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947" y="1296083"/>
            <a:ext cx="4353325" cy="4265835"/>
          </a:xfrm>
          <a:custGeom>
            <a:avLst/>
            <a:gdLst>
              <a:gd name="connsiteX0" fmla="*/ 2176663 w 4353325"/>
              <a:gd name="connsiteY0" fmla="*/ 0 h 4265835"/>
              <a:gd name="connsiteX1" fmla="*/ 4353325 w 4353325"/>
              <a:gd name="connsiteY1" fmla="*/ 2176662 h 4265835"/>
              <a:gd name="connsiteX2" fmla="*/ 4353325 w 4353325"/>
              <a:gd name="connsiteY2" fmla="*/ 2712923 h 4265835"/>
              <a:gd name="connsiteX3" fmla="*/ 4353325 w 4353325"/>
              <a:gd name="connsiteY3" fmla="*/ 3733873 h 4265835"/>
              <a:gd name="connsiteX4" fmla="*/ 4353325 w 4353325"/>
              <a:gd name="connsiteY4" fmla="*/ 4265835 h 4265835"/>
              <a:gd name="connsiteX5" fmla="*/ 0 w 4353325"/>
              <a:gd name="connsiteY5" fmla="*/ 4265835 h 4265835"/>
              <a:gd name="connsiteX6" fmla="*/ 0 w 4353325"/>
              <a:gd name="connsiteY6" fmla="*/ 3733873 h 4265835"/>
              <a:gd name="connsiteX7" fmla="*/ 0 w 4353325"/>
              <a:gd name="connsiteY7" fmla="*/ 2712923 h 4265835"/>
              <a:gd name="connsiteX8" fmla="*/ 0 w 4353325"/>
              <a:gd name="connsiteY8" fmla="*/ 2176662 h 4265835"/>
              <a:gd name="connsiteX9" fmla="*/ 2176663 w 4353325"/>
              <a:gd name="connsiteY9" fmla="*/ 0 h 426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3325" h="4265835">
                <a:moveTo>
                  <a:pt x="2176663" y="0"/>
                </a:moveTo>
                <a:cubicBezTo>
                  <a:pt x="3378800" y="0"/>
                  <a:pt x="4353325" y="974525"/>
                  <a:pt x="4353325" y="2176662"/>
                </a:cubicBezTo>
                <a:lnTo>
                  <a:pt x="4353325" y="2712923"/>
                </a:lnTo>
                <a:lnTo>
                  <a:pt x="4353325" y="3733873"/>
                </a:lnTo>
                <a:lnTo>
                  <a:pt x="4353325" y="4265835"/>
                </a:lnTo>
                <a:lnTo>
                  <a:pt x="0" y="4265835"/>
                </a:lnTo>
                <a:lnTo>
                  <a:pt x="0" y="3733873"/>
                </a:lnTo>
                <a:lnTo>
                  <a:pt x="0" y="2712923"/>
                </a:lnTo>
                <a:lnTo>
                  <a:pt x="0" y="2176662"/>
                </a:lnTo>
                <a:cubicBezTo>
                  <a:pt x="0" y="974525"/>
                  <a:pt x="974525" y="0"/>
                  <a:pt x="2176663" y="0"/>
                </a:cubicBezTo>
                <a:close/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182880" tIns="914400" rIns="182880" anchor="ctr" anchorCtr="0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5056" y="1296083"/>
            <a:ext cx="4325112" cy="4265835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3D6F41-6645-4089-A6BB-7B692A44A4CC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192" y="921782"/>
            <a:ext cx="8012703" cy="146304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3192" y="2533094"/>
            <a:ext cx="8012694" cy="3689909"/>
          </a:xfrm>
        </p:spPr>
        <p:txBody>
          <a:bodyPr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60B404-9532-4DA8-8A40-EC339A5BE63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99D92D-13BB-E0E1-DD69-482838D5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807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8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C4E9710-FA87-30E3-20CB-80AEB3E8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80" y="365760"/>
            <a:ext cx="9292920" cy="11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0E17293-F2D5-8A51-CB65-CFF7717310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66409" y="1986161"/>
            <a:ext cx="9284368" cy="4236841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247CA6-BC1D-429A-A289-4E939E49554A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7AD265-7A5D-626D-3F70-B7BA0D0172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160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1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608576"/>
            <a:ext cx="4169664" cy="1609344"/>
          </a:xfr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5AAB3D-814D-597A-6ADE-F522A8116DC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57301" y="1097280"/>
            <a:ext cx="3776470" cy="3168100"/>
          </a:xfrm>
          <a:custGeom>
            <a:avLst/>
            <a:gdLst>
              <a:gd name="connsiteX0" fmla="*/ 1888235 w 3776470"/>
              <a:gd name="connsiteY0" fmla="*/ 0 h 3168100"/>
              <a:gd name="connsiteX1" fmla="*/ 3776470 w 3776470"/>
              <a:gd name="connsiteY1" fmla="*/ 1888235 h 3168100"/>
              <a:gd name="connsiteX2" fmla="*/ 3776470 w 3776470"/>
              <a:gd name="connsiteY2" fmla="*/ 3168100 h 3168100"/>
              <a:gd name="connsiteX3" fmla="*/ 0 w 3776470"/>
              <a:gd name="connsiteY3" fmla="*/ 3168100 h 3168100"/>
              <a:gd name="connsiteX4" fmla="*/ 0 w 3776470"/>
              <a:gd name="connsiteY4" fmla="*/ 1888235 h 3168100"/>
              <a:gd name="connsiteX5" fmla="*/ 1888235 w 3776470"/>
              <a:gd name="connsiteY5" fmla="*/ 0 h 316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6470" h="3168100">
                <a:moveTo>
                  <a:pt x="1888235" y="0"/>
                </a:moveTo>
                <a:cubicBezTo>
                  <a:pt x="2931078" y="0"/>
                  <a:pt x="3776470" y="845392"/>
                  <a:pt x="3776470" y="1888235"/>
                </a:cubicBezTo>
                <a:lnTo>
                  <a:pt x="3776470" y="3168100"/>
                </a:lnTo>
                <a:lnTo>
                  <a:pt x="0" y="3168100"/>
                </a:lnTo>
                <a:lnTo>
                  <a:pt x="0" y="1888235"/>
                </a:lnTo>
                <a:cubicBezTo>
                  <a:pt x="0" y="845392"/>
                  <a:pt x="845392" y="0"/>
                  <a:pt x="188823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464" y="841248"/>
            <a:ext cx="4215384" cy="533095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E16723-2C2F-40DB-89B2-A94AAE77E75C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D2C868-CE73-A5B1-1389-62A23B14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9708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4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1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196D68-1BE9-332F-CE83-CA191A096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395538"/>
            <a:ext cx="10515600" cy="4097337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0E4242-8CA0-457D-B3B1-7D78B4164321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EF7E11-76D4-64FA-465B-16540545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947" y="1296083"/>
            <a:ext cx="4353325" cy="4265835"/>
          </a:xfrm>
          <a:custGeom>
            <a:avLst/>
            <a:gdLst>
              <a:gd name="connsiteX0" fmla="*/ 2176663 w 4353325"/>
              <a:gd name="connsiteY0" fmla="*/ 0 h 4265835"/>
              <a:gd name="connsiteX1" fmla="*/ 4353325 w 4353325"/>
              <a:gd name="connsiteY1" fmla="*/ 2176662 h 4265835"/>
              <a:gd name="connsiteX2" fmla="*/ 4353325 w 4353325"/>
              <a:gd name="connsiteY2" fmla="*/ 2712923 h 4265835"/>
              <a:gd name="connsiteX3" fmla="*/ 4353325 w 4353325"/>
              <a:gd name="connsiteY3" fmla="*/ 3733873 h 4265835"/>
              <a:gd name="connsiteX4" fmla="*/ 4353325 w 4353325"/>
              <a:gd name="connsiteY4" fmla="*/ 4265835 h 4265835"/>
              <a:gd name="connsiteX5" fmla="*/ 0 w 4353325"/>
              <a:gd name="connsiteY5" fmla="*/ 4265835 h 4265835"/>
              <a:gd name="connsiteX6" fmla="*/ 0 w 4353325"/>
              <a:gd name="connsiteY6" fmla="*/ 3733873 h 4265835"/>
              <a:gd name="connsiteX7" fmla="*/ 0 w 4353325"/>
              <a:gd name="connsiteY7" fmla="*/ 2712923 h 4265835"/>
              <a:gd name="connsiteX8" fmla="*/ 0 w 4353325"/>
              <a:gd name="connsiteY8" fmla="*/ 2176662 h 4265835"/>
              <a:gd name="connsiteX9" fmla="*/ 2176663 w 4353325"/>
              <a:gd name="connsiteY9" fmla="*/ 0 h 426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3325" h="4265835">
                <a:moveTo>
                  <a:pt x="2176663" y="0"/>
                </a:moveTo>
                <a:cubicBezTo>
                  <a:pt x="3378800" y="0"/>
                  <a:pt x="4353325" y="974525"/>
                  <a:pt x="4353325" y="2176662"/>
                </a:cubicBezTo>
                <a:lnTo>
                  <a:pt x="4353325" y="2712923"/>
                </a:lnTo>
                <a:lnTo>
                  <a:pt x="4353325" y="3733873"/>
                </a:lnTo>
                <a:lnTo>
                  <a:pt x="4353325" y="4265835"/>
                </a:lnTo>
                <a:lnTo>
                  <a:pt x="0" y="4265835"/>
                </a:lnTo>
                <a:lnTo>
                  <a:pt x="0" y="3733873"/>
                </a:lnTo>
                <a:lnTo>
                  <a:pt x="0" y="2712923"/>
                </a:lnTo>
                <a:lnTo>
                  <a:pt x="0" y="2176662"/>
                </a:lnTo>
                <a:cubicBezTo>
                  <a:pt x="0" y="974525"/>
                  <a:pt x="974525" y="0"/>
                  <a:pt x="2176663" y="0"/>
                </a:cubicBezTo>
                <a:close/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182880" tIns="914400" rIns="182880" anchor="ctr" anchorCtr="0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5056" y="3102182"/>
            <a:ext cx="4325112" cy="245973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4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3D6F41-6645-4089-A6BB-7B692A44A4CC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615184"/>
            <a:ext cx="3813048" cy="355701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841248"/>
            <a:ext cx="4956175" cy="355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B73AF-3955-4569-8B4F-B329360A9CBD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4378AB-83E7-8777-F6CD-8F19BA4F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1620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7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358617"/>
            <a:ext cx="4145582" cy="481806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3954" y="841248"/>
            <a:ext cx="5681662" cy="4818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95276D-BBED-48BC-B459-1E9A16CF46CD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04C821-A160-CE80-AFE2-D2549F9F2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50118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37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41248"/>
            <a:ext cx="2999232" cy="5184648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6926" y="841248"/>
            <a:ext cx="6260154" cy="5184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DC593-EA98-4C39-A75F-3F3A9C691019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293A07-68F2-BD10-B738-E87F3F3D8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8221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0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152" y="990511"/>
            <a:ext cx="2565593" cy="1858941"/>
          </a:xfrm>
        </p:spPr>
        <p:txBody>
          <a:bodyPr anchor="b"/>
          <a:lstStyle>
            <a:lvl1pPr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2271" y="3011335"/>
            <a:ext cx="2559977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BD5A515-9970-0784-7927-52F94C270B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292564" y="1592958"/>
            <a:ext cx="2973522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523CCEC-6BB2-B704-95E2-87FED823C5B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208465C-8C77-73BF-D18F-D01907BAC8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12296" y="6356350"/>
            <a:ext cx="574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E2A219-E459-07B3-1ED3-CBF7D239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2057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3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6C4595-90D4-94E6-CEBA-82807457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0"/>
            <a:ext cx="10741152" cy="113225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58679"/>
            <a:ext cx="10780776" cy="4925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E6A364-A39C-470E-B89A-9BD899585684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990511"/>
            <a:ext cx="2724240" cy="1858941"/>
          </a:xfrm>
        </p:spPr>
        <p:txBody>
          <a:bodyPr anchor="b"/>
          <a:lstStyle>
            <a:lvl1pPr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B89DDCA-87DB-0908-C1FE-D16DEF7192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EBE519D-028D-D854-9791-84D8B687B3A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 flipH="1">
            <a:off x="-997746" y="4594946"/>
            <a:ext cx="270669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AF697B0-B4E5-EE0F-75F1-242A9E4FB1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569" y="6264201"/>
            <a:ext cx="574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0" y="3011335"/>
            <a:ext cx="2718277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5677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233B23-1BCB-72C2-12F6-A6A2A6648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59058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90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0" y="548640"/>
            <a:ext cx="6093225" cy="114300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0" y="1828800"/>
            <a:ext cx="6071616" cy="44897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83F68-3490-71E7-A7DA-DA46BC48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97154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45FA4-0621-D8F1-73D0-046B7F4D771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C51678-E871-8AD4-08DA-BF7B7013A3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10292565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D01CE4-E064-7D2F-7D3A-9DA85E2777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4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0"/>
            <a:ext cx="6135624" cy="114300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28800"/>
            <a:ext cx="6135624" cy="44897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C07157-DE89-FE2F-0547-2E4055913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82022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A0C5A-6673-53CC-030B-67BA133D97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-997745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521688-F793-E4F2-732B-EEE6F58B7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BE29E-7417-B57C-BA94-1DBC14BE46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117" y="6356350"/>
            <a:ext cx="574620" cy="365125"/>
          </a:xfrm>
        </p:spPr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0" y="320040"/>
            <a:ext cx="6858000" cy="93268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1380744"/>
            <a:ext cx="6858000" cy="4983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6BBA9B-B728-DC67-AD0E-8B0CD6B2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1402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D3AF4A-6CE8-D602-8B43-2DBEE16BF0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7E8268-A223-BA56-F272-53477C7091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10292565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F7843C-45BC-E180-EC40-8C80397FBC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1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0040"/>
            <a:ext cx="6858000" cy="93268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983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626C00-7A36-46A2-880D-F484910B3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7761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F6D8B-36A2-DF79-CDB9-885694DCA71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-997745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396A-E38F-CC9C-7303-71F99D0820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B0E4B-031C-4F2A-1993-D824DD71F7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117" y="6356350"/>
            <a:ext cx="574620" cy="365125"/>
          </a:xfrm>
        </p:spPr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0" y="584339"/>
            <a:ext cx="4361688" cy="126171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lang="en-US"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0" y="1979463"/>
            <a:ext cx="4362450" cy="43292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BFE376-D742-D564-3921-9EE06C25A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16017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BE6B84-4C67-D49C-27F8-C862E16A8F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CDB1B9-EC53-82AC-9108-F0D1BBC43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10292565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BD4C5-5651-77FA-20CA-3D813654A9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7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83413"/>
            <a:ext cx="4361688" cy="1262639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979461"/>
            <a:ext cx="4360863" cy="4329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81977D-48BC-F135-96F9-1655E4BE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3212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A981C2C-E0DD-29A7-8209-50D66488152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-997745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05369F-8CCB-402F-9055-2BF12262B5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3591F2-4BD3-37D0-B00E-B2CD5F47A3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117" y="6356350"/>
            <a:ext cx="574620" cy="365125"/>
          </a:xfrm>
        </p:spPr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19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0040"/>
            <a:ext cx="4572000" cy="9326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4572000" cy="4983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8BEB48-A052-9364-6EF6-F698004CA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11724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17D8113-ECE6-D6F5-9CA4-C96A535F47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-997745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9A0137-F97A-8194-464D-3B7D4814A8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FE5686-63A9-B1A1-5734-F96A965146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117" y="6356350"/>
            <a:ext cx="574620" cy="365125"/>
          </a:xfrm>
        </p:spPr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583413"/>
            <a:ext cx="3566160" cy="152704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6720" y="2212975"/>
            <a:ext cx="3566160" cy="4095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F1B67D-ECBB-854F-CC29-CAAA9DB1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2129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E04B-FD21-4A20-D196-257B310FD4B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B7A9C8-9922-276E-D7E7-BA37C3C590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10292565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BD9853-F841-5935-2E22-F5DA78B109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1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2212975"/>
            <a:ext cx="3401568" cy="4095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lang="en-US"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8ED8BF-3BC1-C0A7-67E1-8F6CE5DBA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4815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2C41D87-A2F7-832F-EE5D-4A82C08983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-997745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FFE48E-EFB9-58B7-9159-E1F3B1F35D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3AB52F-F281-1BB9-9D9F-9FC67E6B87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117" y="6356350"/>
            <a:ext cx="574620" cy="365125"/>
          </a:xfrm>
        </p:spPr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218032"/>
            <a:ext cx="10972800" cy="78638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972629"/>
            <a:ext cx="10972800" cy="48037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8BD73-E6AB-68A9-F41B-313E0C447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396119" y="5787191"/>
            <a:ext cx="150344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A6162-61A3-2C41-311C-F407FC4B4D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ABF624-39B6-C7A2-98E7-26593626B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" y="498994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B102F-64E7-9387-1F8F-DB4AC82577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5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85E715F-A05B-F2BC-ABF4-447E9B58E0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499001" y="5684309"/>
            <a:ext cx="1709209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32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73959" y="5435073"/>
            <a:ext cx="12107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C8C146-0A20-4029-98D5-9A42EEDF8B24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2B6090-1D21-5610-7943-4C4F96A6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463823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4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162317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5500C-1C2B-4DBE-7BD5-6BEE65AA2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37843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C0BAFC-A983-7661-7BE4-9CB4E1AAE8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923978" y="5259333"/>
            <a:ext cx="2559157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0480" y="4162318"/>
            <a:ext cx="7589520" cy="224028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73E16F8-613D-6FF2-3AAE-FB4255DC1E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4EC89D4-F3C3-252D-E57A-D34A76D8B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fld id="{2DE90F28-AFBB-4AB2-AA79-6D3F72ED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16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13647"/>
            <a:ext cx="2953618" cy="1892808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5DDB1-0680-6692-8E8B-F9D50E9152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853249" y="1315045"/>
            <a:ext cx="241769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66175"/>
            <a:ext cx="7409228" cy="2240280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DF332-3FBA-2C89-59F5-FA1778C4985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902234" y="1160706"/>
            <a:ext cx="17541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E9CA5-FE3A-8B3B-FD85-EEC977EA26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12296" y="2353708"/>
            <a:ext cx="574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916A20-C6D4-6297-2A89-F60B0B6D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071719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77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7840"/>
            <a:ext cx="10972802" cy="9704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715F3DA-3DCE-67E6-E94C-48C96A36C9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" y="365760"/>
            <a:ext cx="5898743" cy="4425696"/>
          </a:xfrm>
          <a:custGeom>
            <a:avLst/>
            <a:gdLst>
              <a:gd name="connsiteX0" fmla="*/ 2983368 w 6446520"/>
              <a:gd name="connsiteY0" fmla="*/ 0 h 4425696"/>
              <a:gd name="connsiteX1" fmla="*/ 3463152 w 6446520"/>
              <a:gd name="connsiteY1" fmla="*/ 0 h 4425696"/>
              <a:gd name="connsiteX2" fmla="*/ 3552820 w 6446520"/>
              <a:gd name="connsiteY2" fmla="*/ 7008 h 4425696"/>
              <a:gd name="connsiteX3" fmla="*/ 6446520 w 6446520"/>
              <a:gd name="connsiteY3" fmla="*/ 3302772 h 4425696"/>
              <a:gd name="connsiteX4" fmla="*/ 6446520 w 6446520"/>
              <a:gd name="connsiteY4" fmla="*/ 4425696 h 4425696"/>
              <a:gd name="connsiteX5" fmla="*/ 0 w 6446520"/>
              <a:gd name="connsiteY5" fmla="*/ 4425696 h 4425696"/>
              <a:gd name="connsiteX6" fmla="*/ 0 w 6446520"/>
              <a:gd name="connsiteY6" fmla="*/ 3302772 h 4425696"/>
              <a:gd name="connsiteX7" fmla="*/ 2893701 w 6446520"/>
              <a:gd name="connsiteY7" fmla="*/ 7008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520" h="4425696">
                <a:moveTo>
                  <a:pt x="2983368" y="0"/>
                </a:moveTo>
                <a:lnTo>
                  <a:pt x="3463152" y="0"/>
                </a:lnTo>
                <a:lnTo>
                  <a:pt x="3552820" y="7008"/>
                </a:lnTo>
                <a:cubicBezTo>
                  <a:pt x="5178169" y="176660"/>
                  <a:pt x="6446520" y="1587478"/>
                  <a:pt x="6446520" y="3302772"/>
                </a:cubicBezTo>
                <a:lnTo>
                  <a:pt x="6446520" y="4425696"/>
                </a:lnTo>
                <a:lnTo>
                  <a:pt x="0" y="4425696"/>
                </a:lnTo>
                <a:lnTo>
                  <a:pt x="0" y="3302772"/>
                </a:lnTo>
                <a:cubicBezTo>
                  <a:pt x="0" y="1587478"/>
                  <a:pt x="1268352" y="176660"/>
                  <a:pt x="2893701" y="7008"/>
                </a:cubicBezTo>
                <a:close/>
              </a:path>
            </a:pathLst>
          </a:custGeom>
          <a:blipFill dpi="0" rotWithShape="1">
            <a:blip r:embed="rId2">
              <a:alphaModFix amt="7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0303" y="365760"/>
            <a:ext cx="4571137" cy="4428871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6791B-F730-470C-BD5E-FFF8D449589F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DA098-8E4B-3EB1-646C-4227A3202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21208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684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82896"/>
            <a:ext cx="3657603" cy="1453896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8F5DE0-1AA8-5320-EBEC-7B2EEF3996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0" y="548642"/>
            <a:ext cx="3490175" cy="4041647"/>
          </a:xfrm>
          <a:custGeom>
            <a:avLst/>
            <a:gdLst>
              <a:gd name="connsiteX0" fmla="*/ 1745088 w 3490175"/>
              <a:gd name="connsiteY0" fmla="*/ 0 h 4041647"/>
              <a:gd name="connsiteX1" fmla="*/ 3490175 w 3490175"/>
              <a:gd name="connsiteY1" fmla="*/ 1745088 h 4041647"/>
              <a:gd name="connsiteX2" fmla="*/ 3490175 w 3490175"/>
              <a:gd name="connsiteY2" fmla="*/ 3141232 h 4041647"/>
              <a:gd name="connsiteX3" fmla="*/ 3490175 w 3490175"/>
              <a:gd name="connsiteY3" fmla="*/ 3490175 h 4041647"/>
              <a:gd name="connsiteX4" fmla="*/ 3490175 w 3490175"/>
              <a:gd name="connsiteY4" fmla="*/ 4041647 h 4041647"/>
              <a:gd name="connsiteX5" fmla="*/ 0 w 3490175"/>
              <a:gd name="connsiteY5" fmla="*/ 4041647 h 4041647"/>
              <a:gd name="connsiteX6" fmla="*/ 0 w 3490175"/>
              <a:gd name="connsiteY6" fmla="*/ 3490175 h 4041647"/>
              <a:gd name="connsiteX7" fmla="*/ 0 w 3490175"/>
              <a:gd name="connsiteY7" fmla="*/ 3141232 h 4041647"/>
              <a:gd name="connsiteX8" fmla="*/ 0 w 3490175"/>
              <a:gd name="connsiteY8" fmla="*/ 1745088 h 4041647"/>
              <a:gd name="connsiteX9" fmla="*/ 1745088 w 3490175"/>
              <a:gd name="connsiteY9" fmla="*/ 0 h 404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175" h="4041647">
                <a:moveTo>
                  <a:pt x="1745088" y="0"/>
                </a:moveTo>
                <a:cubicBezTo>
                  <a:pt x="2708873" y="0"/>
                  <a:pt x="3490175" y="781302"/>
                  <a:pt x="3490175" y="1745088"/>
                </a:cubicBezTo>
                <a:lnTo>
                  <a:pt x="3490175" y="3141232"/>
                </a:lnTo>
                <a:lnTo>
                  <a:pt x="3490175" y="3490175"/>
                </a:lnTo>
                <a:lnTo>
                  <a:pt x="3490175" y="4041647"/>
                </a:lnTo>
                <a:lnTo>
                  <a:pt x="0" y="4041647"/>
                </a:lnTo>
                <a:lnTo>
                  <a:pt x="0" y="3490175"/>
                </a:lnTo>
                <a:lnTo>
                  <a:pt x="0" y="3141232"/>
                </a:lnTo>
                <a:lnTo>
                  <a:pt x="0" y="1745088"/>
                </a:lnTo>
                <a:cubicBezTo>
                  <a:pt x="0" y="781302"/>
                  <a:pt x="781302" y="0"/>
                  <a:pt x="1745088" y="0"/>
                </a:cubicBezTo>
                <a:close/>
              </a:path>
            </a:pathLst>
          </a:custGeom>
          <a:blipFill dpi="0" rotWithShape="1">
            <a:blip r:embed="rId2">
              <a:alphaModFix amt="8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7760" y="549275"/>
            <a:ext cx="6561138" cy="5759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3859A7-84EB-4384-87AF-59CC16704CF8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9C3A72-7CAE-129F-7490-B687280EF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46117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30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8B008C-A5E8-826A-5F68-E2A4C542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0040"/>
            <a:ext cx="10780776" cy="9326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8F5DE0-1AA8-5320-EBEC-7B2EEF3996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0" y="1816163"/>
            <a:ext cx="3920691" cy="4540188"/>
          </a:xfrm>
          <a:custGeom>
            <a:avLst/>
            <a:gdLst>
              <a:gd name="connsiteX0" fmla="*/ 1745088 w 3490175"/>
              <a:gd name="connsiteY0" fmla="*/ 0 h 4041647"/>
              <a:gd name="connsiteX1" fmla="*/ 3490175 w 3490175"/>
              <a:gd name="connsiteY1" fmla="*/ 1745088 h 4041647"/>
              <a:gd name="connsiteX2" fmla="*/ 3490175 w 3490175"/>
              <a:gd name="connsiteY2" fmla="*/ 3141232 h 4041647"/>
              <a:gd name="connsiteX3" fmla="*/ 3490175 w 3490175"/>
              <a:gd name="connsiteY3" fmla="*/ 3490175 h 4041647"/>
              <a:gd name="connsiteX4" fmla="*/ 3490175 w 3490175"/>
              <a:gd name="connsiteY4" fmla="*/ 4041647 h 4041647"/>
              <a:gd name="connsiteX5" fmla="*/ 0 w 3490175"/>
              <a:gd name="connsiteY5" fmla="*/ 4041647 h 4041647"/>
              <a:gd name="connsiteX6" fmla="*/ 0 w 3490175"/>
              <a:gd name="connsiteY6" fmla="*/ 3490175 h 4041647"/>
              <a:gd name="connsiteX7" fmla="*/ 0 w 3490175"/>
              <a:gd name="connsiteY7" fmla="*/ 3141232 h 4041647"/>
              <a:gd name="connsiteX8" fmla="*/ 0 w 3490175"/>
              <a:gd name="connsiteY8" fmla="*/ 1745088 h 4041647"/>
              <a:gd name="connsiteX9" fmla="*/ 1745088 w 3490175"/>
              <a:gd name="connsiteY9" fmla="*/ 0 h 404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175" h="4041647">
                <a:moveTo>
                  <a:pt x="1745088" y="0"/>
                </a:moveTo>
                <a:cubicBezTo>
                  <a:pt x="2708873" y="0"/>
                  <a:pt x="3490175" y="781302"/>
                  <a:pt x="3490175" y="1745088"/>
                </a:cubicBezTo>
                <a:lnTo>
                  <a:pt x="3490175" y="3141232"/>
                </a:lnTo>
                <a:lnTo>
                  <a:pt x="3490175" y="3490175"/>
                </a:lnTo>
                <a:lnTo>
                  <a:pt x="3490175" y="4041647"/>
                </a:lnTo>
                <a:lnTo>
                  <a:pt x="0" y="4041647"/>
                </a:lnTo>
                <a:lnTo>
                  <a:pt x="0" y="3490175"/>
                </a:lnTo>
                <a:lnTo>
                  <a:pt x="0" y="3141232"/>
                </a:lnTo>
                <a:lnTo>
                  <a:pt x="0" y="1745088"/>
                </a:lnTo>
                <a:cubicBezTo>
                  <a:pt x="0" y="781302"/>
                  <a:pt x="781302" y="0"/>
                  <a:pt x="1745088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9516" y="1812758"/>
            <a:ext cx="6349381" cy="4540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3859A7-84EB-4384-87AF-59CC16704CF8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6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64" y="559341"/>
            <a:ext cx="1075567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C89FBB9-2C05-A4C1-ECB4-D6A5C4219E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BB07A11-50DE-6BC0-0514-6E2C14A479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 flipH="1">
            <a:off x="-997746" y="4594946"/>
            <a:ext cx="270669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3ED5F49-F9F7-05A9-62AC-C9C8DF2EAD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569" y="6264201"/>
            <a:ext cx="574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1200" y="1713652"/>
            <a:ext cx="4387012" cy="4612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7" y="1713653"/>
            <a:ext cx="6533071" cy="5144347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dirty="0"/>
            </a:lvl1pPr>
          </a:lstStyle>
          <a:p>
            <a:pPr marL="285750" lvl="0" indent="-28575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927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64" y="559341"/>
            <a:ext cx="10864236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4C77EC0-4873-6982-138B-77EBB60FCE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-1131161" y="1592957"/>
            <a:ext cx="29735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148" y="1676967"/>
            <a:ext cx="4304208" cy="4207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EA9F84E-FFD2-9D14-4000-EB54F50651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83476" y="1694325"/>
            <a:ext cx="5990360" cy="4207696"/>
          </a:xfrm>
          <a:custGeom>
            <a:avLst/>
            <a:gdLst>
              <a:gd name="connsiteX0" fmla="*/ 2983368 w 6446520"/>
              <a:gd name="connsiteY0" fmla="*/ 0 h 4425696"/>
              <a:gd name="connsiteX1" fmla="*/ 3463152 w 6446520"/>
              <a:gd name="connsiteY1" fmla="*/ 0 h 4425696"/>
              <a:gd name="connsiteX2" fmla="*/ 3552820 w 6446520"/>
              <a:gd name="connsiteY2" fmla="*/ 7008 h 4425696"/>
              <a:gd name="connsiteX3" fmla="*/ 6446520 w 6446520"/>
              <a:gd name="connsiteY3" fmla="*/ 3302772 h 4425696"/>
              <a:gd name="connsiteX4" fmla="*/ 6446520 w 6446520"/>
              <a:gd name="connsiteY4" fmla="*/ 4425696 h 4425696"/>
              <a:gd name="connsiteX5" fmla="*/ 0 w 6446520"/>
              <a:gd name="connsiteY5" fmla="*/ 4425696 h 4425696"/>
              <a:gd name="connsiteX6" fmla="*/ 0 w 6446520"/>
              <a:gd name="connsiteY6" fmla="*/ 3302772 h 4425696"/>
              <a:gd name="connsiteX7" fmla="*/ 2893701 w 6446520"/>
              <a:gd name="connsiteY7" fmla="*/ 7008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520" h="4425696">
                <a:moveTo>
                  <a:pt x="2983368" y="0"/>
                </a:moveTo>
                <a:lnTo>
                  <a:pt x="3463152" y="0"/>
                </a:lnTo>
                <a:lnTo>
                  <a:pt x="3552820" y="7008"/>
                </a:lnTo>
                <a:cubicBezTo>
                  <a:pt x="5178169" y="176660"/>
                  <a:pt x="6446520" y="1587478"/>
                  <a:pt x="6446520" y="3302772"/>
                </a:cubicBezTo>
                <a:lnTo>
                  <a:pt x="6446520" y="4425696"/>
                </a:lnTo>
                <a:lnTo>
                  <a:pt x="0" y="4425696"/>
                </a:lnTo>
                <a:lnTo>
                  <a:pt x="0" y="3302772"/>
                </a:lnTo>
                <a:cubicBezTo>
                  <a:pt x="0" y="1587478"/>
                  <a:pt x="1268352" y="176660"/>
                  <a:pt x="2893701" y="7008"/>
                </a:cubicBezTo>
                <a:close/>
              </a:path>
            </a:pathLst>
          </a:custGeom>
          <a:blipFill dpi="0" rotWithShape="1">
            <a:blip r:embed="rId2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1DEFE62-48FB-6384-52E6-28C55B7237A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0C3045B-A291-FDD5-BEE7-EB765F9DE6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12296" y="6356350"/>
            <a:ext cx="574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2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7BBF55A-D91F-143D-FBB6-73995F00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937761"/>
            <a:ext cx="6987537" cy="1353312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800" cap="none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2A4B4E-0B2F-F1BB-322A-713D1FB5F2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7400" y="549021"/>
            <a:ext cx="9455150" cy="4333875"/>
          </a:xfrm>
        </p:spPr>
        <p:txBody>
          <a:bodyPr anchor="b">
            <a:normAutofit/>
          </a:bodyPr>
          <a:lstStyle>
            <a:lvl1pPr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AD3D17-73C9-402C-91E7-BA73E6829C50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46D47F-2AE5-2705-911C-52BBD6B7D8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160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52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07161BC5-1283-62A1-6BD4-C13D4986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44" y="4846320"/>
            <a:ext cx="7525512" cy="1545336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spcBef>
                <a:spcPts val="1000"/>
              </a:spcBef>
              <a:defRPr sz="2800" cap="none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217EA84-48D2-BF27-881E-1EED3BB2FA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49021"/>
            <a:ext cx="10543032" cy="4205859"/>
          </a:xfrm>
        </p:spPr>
        <p:txBody>
          <a:bodyPr anchor="b">
            <a:normAutofit/>
          </a:bodyPr>
          <a:lstStyle>
            <a:lvl1pPr algn="ctr"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7A7CDD-9512-40CC-9351-FC0DE186CFBD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C3D1438-E7DE-BCF4-D0DD-97184D8B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930" y="640097"/>
            <a:ext cx="4362148" cy="3474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EB830E-59F9-793F-E2E7-110D033D7F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9929" y="4818889"/>
            <a:ext cx="4206701" cy="1188720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9C23E6-AA65-EED1-FC7F-E4138D9D0D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0950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DCC7EC-EB64-3FA5-9B9F-4B65F8B3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60487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721EA9-D34D-C406-42C9-D1C3DC0550E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8A451BA-6597-98CC-3A5A-099DB05385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 flipH="1">
            <a:off x="10292565" y="1592957"/>
            <a:ext cx="297352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98AED2-58CC-D8F4-37CF-06D4C6AE08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4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7792842B-25D6-4A1E-C1C2-AEE71B41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0" y="1371600"/>
            <a:ext cx="4114800" cy="4114800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800" cap="none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2DBA1DA-C8D5-2565-57BF-FEDE64BF70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353237"/>
            <a:ext cx="5937337" cy="6368237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0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E9039192-694E-62AB-FB7F-F6E80345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44" y="5687755"/>
            <a:ext cx="7525512" cy="603317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spcBef>
                <a:spcPts val="1000"/>
              </a:spcBef>
              <a:defRPr sz="2000" cap="none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69733E3-85D7-9D43-FABD-E3A6C144668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35038" y="2390272"/>
            <a:ext cx="8321926" cy="3449054"/>
          </a:xfrm>
        </p:spPr>
        <p:txBody>
          <a:bodyPr anchor="b">
            <a:normAutofit/>
          </a:bodyPr>
          <a:lstStyle>
            <a:lvl1pPr algn="ctr"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40A1F3-DA5D-4F2E-B759-748FF8D0ACA9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CD72DDC7-047B-67C7-5CC9-82D9E661F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057205" y="-1430380"/>
            <a:ext cx="6077590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37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28126"/>
            <a:ext cx="10652760" cy="1133856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A4897F-B66E-DAD4-F56C-6152B417CC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24138" y="2268748"/>
            <a:ext cx="6943724" cy="395425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4400" b="0" cap="all" baseline="0">
                <a:solidFill>
                  <a:schemeClr val="tx1"/>
                </a:solidFill>
              </a:defRPr>
            </a:lvl1pPr>
            <a:lvl2pPr marL="228600" indent="0" algn="ctr">
              <a:lnSpc>
                <a:spcPct val="110000"/>
              </a:lnSpc>
              <a:buNone/>
              <a:defRPr sz="4400" b="0" cap="all" baseline="0">
                <a:solidFill>
                  <a:schemeClr val="tx1"/>
                </a:solidFill>
              </a:defRPr>
            </a:lvl2pPr>
            <a:lvl3pPr marL="457200" indent="0" algn="ctr">
              <a:lnSpc>
                <a:spcPct val="110000"/>
              </a:lnSpc>
              <a:buNone/>
              <a:defRPr sz="4400" b="0" cap="all" baseline="0">
                <a:solidFill>
                  <a:schemeClr val="tx1"/>
                </a:solidFill>
              </a:defRPr>
            </a:lvl3pPr>
            <a:lvl4pPr marL="685800" indent="0" algn="ctr">
              <a:lnSpc>
                <a:spcPct val="110000"/>
              </a:lnSpc>
              <a:buNone/>
              <a:defRPr sz="4400" b="0" cap="all" baseline="0">
                <a:solidFill>
                  <a:schemeClr val="tx1"/>
                </a:solidFill>
              </a:defRPr>
            </a:lvl4pPr>
            <a:lvl5pPr marL="914400" indent="0" algn="ctr">
              <a:lnSpc>
                <a:spcPct val="110000"/>
              </a:lnSpc>
              <a:buNone/>
              <a:defRPr sz="4400" b="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40A1F3-DA5D-4F2E-B759-748FF8D0ACA9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8EFA7EFC-C6F9-B1D5-025F-824C1CE9A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057205" y="-1430380"/>
            <a:ext cx="6077590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31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2812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194560"/>
            <a:ext cx="8266176" cy="41422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000" b="0" cap="all" baseline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3600" b="0" cap="all" baseline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200" b="0" cap="all" baseline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2800" b="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1B1322-4C31-4D1F-88B1-5F79F56892AE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2812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7400" y="914399"/>
            <a:ext cx="8266176" cy="530860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0" cap="all" baseline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0" cap="all" baseline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0" cap="all" baseline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7735E4-737B-43D4-B991-92C3D63DE68F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4D1622-620E-FFB0-8FFF-DB6230E152A6}"/>
              </a:ext>
            </a:extLst>
          </p:cNvPr>
          <p:cNvCxnSpPr>
            <a:cxnSpLocks/>
          </p:cNvCxnSpPr>
          <p:nvPr/>
        </p:nvCxnSpPr>
        <p:spPr>
          <a:xfrm flipV="1">
            <a:off x="137160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6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2812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7400" y="914400"/>
            <a:ext cx="8266176" cy="50292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0" cap="all" baseline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0" cap="all" baseline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0" cap="all" baseline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7735E4-737B-43D4-B991-92C3D63DE68F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4D1622-620E-FFB0-8FFF-DB6230E152A6}"/>
              </a:ext>
            </a:extLst>
          </p:cNvPr>
          <p:cNvCxnSpPr>
            <a:cxnSpLocks/>
          </p:cNvCxnSpPr>
          <p:nvPr/>
        </p:nvCxnSpPr>
        <p:spPr>
          <a:xfrm flipV="1">
            <a:off x="137160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823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D87B9B-22A3-322E-B7E8-223255AD0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168" y="5669280"/>
            <a:ext cx="6311664" cy="466344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spcBef>
                <a:spcPts val="1000"/>
              </a:spcBef>
              <a:defRPr sz="1800" cap="all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A9BC83F-8FE5-5223-2B3A-6E122D3363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97135" y="1744578"/>
            <a:ext cx="6997730" cy="350790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cap="all" baseline="0">
                <a:latin typeface="+mn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9F353A57-FA3C-A68C-4908-E774A52CB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811380" y="-1681974"/>
            <a:ext cx="6569242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63035D-22A0-4334-A9AE-2457016C8B4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3008E7D-CE80-FED6-37C3-0C8034976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386" y="5349240"/>
            <a:ext cx="9052559" cy="466344"/>
          </a:xfrm>
        </p:spPr>
        <p:txBody>
          <a:bodyPr anchor="ctr"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1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858928B-5A9F-47D7-A728-92043F9C616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57387" y="1344168"/>
            <a:ext cx="9052559" cy="329184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400" cap="all" baseline="0"/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>
                <a:solidFill>
                  <a:schemeClr val="tx1"/>
                </a:solidFill>
              </a:defRPr>
            </a:lvl1pPr>
          </a:lstStyle>
          <a:p>
            <a:fld id="{29247CA6-BC1D-429A-A289-4E939E49554A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7AD265-7A5D-626D-3F70-B7BA0D0172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160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6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CADAEB-D17D-F975-9A7E-9ECADE7C1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5529263"/>
            <a:ext cx="8961121" cy="977900"/>
          </a:xfrm>
        </p:spPr>
        <p:txBody>
          <a:bodyPr anchor="ctr"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1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7C66A4-AAA2-6143-2AAE-5C8823111D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1005839"/>
            <a:ext cx="8961438" cy="37518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 cap="all" baseline="0"/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F8418BD-2BA9-41CB-AB89-625779A7563D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52FC1-DF85-9E04-E064-E263DDD7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8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0"/>
            <a:ext cx="10741152" cy="11322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2FE6B-A4D8-8ED7-89D7-5E7F2C5B8F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38" y="2103438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86405AE-ED31-677D-86D8-01EAD583735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947" y="2103121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5B10-D26A-480A-9509-A9831C5E60D8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9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23BF3C-9B75-66EF-8F1A-8B973817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64"/>
            <a:ext cx="4654296" cy="3739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B44AFE9-43F1-4797-1ECE-FD5190E580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4732531"/>
            <a:ext cx="4206240" cy="1380743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2603722-CE80-C718-39E9-BB79F1F68C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4C280F-E753-FE97-A722-F86168AC9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47472" y="854346"/>
            <a:ext cx="5403280" cy="5258929"/>
          </a:xfrm>
          <a:custGeom>
            <a:avLst/>
            <a:gdLst>
              <a:gd name="connsiteX0" fmla="*/ 2701640 w 5403280"/>
              <a:gd name="connsiteY0" fmla="*/ 0 h 5258929"/>
              <a:gd name="connsiteX1" fmla="*/ 5403280 w 5403280"/>
              <a:gd name="connsiteY1" fmla="*/ 2701640 h 5258929"/>
              <a:gd name="connsiteX2" fmla="*/ 5403280 w 5403280"/>
              <a:gd name="connsiteY2" fmla="*/ 5258929 h 5258929"/>
              <a:gd name="connsiteX3" fmla="*/ 0 w 5403280"/>
              <a:gd name="connsiteY3" fmla="*/ 5258929 h 5258929"/>
              <a:gd name="connsiteX4" fmla="*/ 0 w 5403280"/>
              <a:gd name="connsiteY4" fmla="*/ 2701640 h 5258929"/>
              <a:gd name="connsiteX5" fmla="*/ 2701640 w 5403280"/>
              <a:gd name="connsiteY5" fmla="*/ 0 h 525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280" h="5258929">
                <a:moveTo>
                  <a:pt x="2701640" y="0"/>
                </a:moveTo>
                <a:cubicBezTo>
                  <a:pt x="4193715" y="0"/>
                  <a:pt x="5403280" y="1209565"/>
                  <a:pt x="5403280" y="2701640"/>
                </a:cubicBezTo>
                <a:lnTo>
                  <a:pt x="5403280" y="5258929"/>
                </a:lnTo>
                <a:lnTo>
                  <a:pt x="0" y="5258929"/>
                </a:lnTo>
                <a:lnTo>
                  <a:pt x="0" y="2701640"/>
                </a:lnTo>
                <a:cubicBezTo>
                  <a:pt x="0" y="1209565"/>
                  <a:pt x="1209565" y="0"/>
                  <a:pt x="270164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A58B4-E2D1-FBC8-004D-0E9EEBBE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80C6A5-61FE-078D-49D9-31BD129401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4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5A6F3D-6630-C2E0-DC0A-6D2C0AAC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0"/>
            <a:ext cx="10741152" cy="11322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C38DBB1-A1FA-A460-88C8-B05F1570CA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38" y="2743200"/>
            <a:ext cx="5157187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2103120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2D763CC-A010-6A2B-FEF3-388EAC8417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09361" y="27432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CCB42A-67CE-499B-A4FA-7D4E4469B142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3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796BC8-E1B7-E6D6-E86F-4A5CAECD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0"/>
            <a:ext cx="10741152" cy="11322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9E5040-F7E0-40EC-B8E9-CED28200FAA3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1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CFF128-BAC7-4E0D-8F77-28A571D93B6F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553615"/>
            <a:ext cx="6440258" cy="57551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DB3EA1-DD0C-4B8D-8364-52024B4530F1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126498-5D70-71A2-A52F-877C850B3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586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74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5F4D28-38E0-121F-D54D-1FCE2D63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2250544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EFCC9B-CBB5-5DB3-0C1A-D7607EED4E3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31520" y="2931865"/>
            <a:ext cx="3595634" cy="337251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1602F00-69F8-D44C-0F84-384694CA22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91497" y="598627"/>
            <a:ext cx="6304337" cy="5775923"/>
          </a:xfrm>
          <a:custGeom>
            <a:avLst/>
            <a:gdLst>
              <a:gd name="connsiteX0" fmla="*/ 2701640 w 5403280"/>
              <a:gd name="connsiteY0" fmla="*/ 0 h 5258929"/>
              <a:gd name="connsiteX1" fmla="*/ 5403280 w 5403280"/>
              <a:gd name="connsiteY1" fmla="*/ 2701640 h 5258929"/>
              <a:gd name="connsiteX2" fmla="*/ 5403280 w 5403280"/>
              <a:gd name="connsiteY2" fmla="*/ 5258929 h 5258929"/>
              <a:gd name="connsiteX3" fmla="*/ 0 w 5403280"/>
              <a:gd name="connsiteY3" fmla="*/ 5258929 h 5258929"/>
              <a:gd name="connsiteX4" fmla="*/ 0 w 5403280"/>
              <a:gd name="connsiteY4" fmla="*/ 2701640 h 5258929"/>
              <a:gd name="connsiteX5" fmla="*/ 2701640 w 5403280"/>
              <a:gd name="connsiteY5" fmla="*/ 0 h 525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280" h="5258929">
                <a:moveTo>
                  <a:pt x="2701640" y="0"/>
                </a:moveTo>
                <a:cubicBezTo>
                  <a:pt x="4193715" y="0"/>
                  <a:pt x="5403280" y="1209565"/>
                  <a:pt x="5403280" y="2701640"/>
                </a:cubicBezTo>
                <a:lnTo>
                  <a:pt x="5403280" y="5258929"/>
                </a:lnTo>
                <a:lnTo>
                  <a:pt x="0" y="5258929"/>
                </a:lnTo>
                <a:lnTo>
                  <a:pt x="0" y="2701640"/>
                </a:lnTo>
                <a:cubicBezTo>
                  <a:pt x="0" y="1209565"/>
                  <a:pt x="1209565" y="0"/>
                  <a:pt x="270164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157344-9CC7-412D-8C20-072BE86D5A11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57200"/>
            <a:ext cx="7342307" cy="1133856"/>
          </a:xfrm>
          <a:noFill/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624328"/>
            <a:ext cx="10424160" cy="32004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7987AA-E4E6-4FC1-BAD8-09A952212C58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6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CE8CC034-C652-239B-0064-9B0543AC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0"/>
            <a:ext cx="10741152" cy="113225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051F68D-E2E5-C625-0273-281CE6D493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2301836"/>
            <a:ext cx="10741150" cy="392116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E2A7A0-B9EE-41A8-8016-28E5803F20B2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3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1CC58D-28EC-93AD-7E10-1DA3DC63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7478991" cy="363579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0B119D-A456-DE33-9525-49696D3F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FFB480A-CB2C-F6F3-1181-7B482DE48A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339" y="5225354"/>
            <a:ext cx="6669986" cy="1545336"/>
          </a:xfrm>
        </p:spPr>
        <p:txBody>
          <a:bodyPr anchor="ctr">
            <a:normAutofit/>
          </a:bodyPr>
          <a:lstStyle>
            <a:lvl1pPr algn="r"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6322-573D-C8CC-7277-1611B428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C7DE3-77E6-7F1C-2D66-87946BDD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072A-E9FB-537C-7C31-2FB111D3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8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84C31D-CC85-27E5-FD9F-627C926D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8608"/>
            <a:ext cx="7879335" cy="3592629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B934F-7AD0-6CA4-BC4D-9CC30854B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" y="1714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6486-38AE-54F6-E2F3-8B944C3F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1BD916-71AE-106E-105D-01655950F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7800" y="368300"/>
            <a:ext cx="7375525" cy="1014413"/>
          </a:xfrm>
        </p:spPr>
        <p:txBody>
          <a:bodyPr anchor="ctr">
            <a:normAutofit/>
          </a:bodyPr>
          <a:lstStyle>
            <a:lvl1pPr algn="r"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D0054-227E-4953-9BB1-7141F902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2E0F1-15E9-E241-9959-A6D46B69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9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373F4DFA-EB1C-0802-6DB6-F68036779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057205" y="-1430380"/>
            <a:ext cx="6077590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787213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5443909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59C8A-FEAD-0E21-E6D3-D3712875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F62FB-03E9-93F2-7A34-F233AFA3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F5B-065E-43CE-B3FD-98C48A6F94D7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E9323-6CD7-F266-CF02-4659EBD3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0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842852-3CDE-22AD-D5F0-AAF8279A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9546336" cy="3675885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E2A7A0-B9EE-41A8-8016-28E5803F20B2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D523C5-E38D-F0DE-48C0-B6B8404B6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3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 flipH="1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/>
                </a:solidFill>
              </a:defRPr>
            </a:lvl1pPr>
          </a:lstStyle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7" r:id="rId2"/>
    <p:sldLayoutId id="2147483762" r:id="rId3"/>
    <p:sldLayoutId id="2147483945" r:id="rId4"/>
    <p:sldLayoutId id="2147483936" r:id="rId5"/>
    <p:sldLayoutId id="2147483759" r:id="rId6"/>
    <p:sldLayoutId id="2147483760" r:id="rId7"/>
    <p:sldLayoutId id="2147483761" r:id="rId8"/>
    <p:sldLayoutId id="2147483765" r:id="rId9"/>
    <p:sldLayoutId id="2147483770" r:id="rId10"/>
    <p:sldLayoutId id="2147483953" r:id="rId11"/>
    <p:sldLayoutId id="2147483948" r:id="rId12"/>
    <p:sldLayoutId id="2147483954" r:id="rId13"/>
    <p:sldLayoutId id="2147483769" r:id="rId14"/>
    <p:sldLayoutId id="2147483944" r:id="rId15"/>
    <p:sldLayoutId id="2147483771" r:id="rId16"/>
    <p:sldLayoutId id="2147483772" r:id="rId17"/>
    <p:sldLayoutId id="2147483774" r:id="rId18"/>
    <p:sldLayoutId id="2147483949" r:id="rId19"/>
    <p:sldLayoutId id="2147483950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2" r:id="rId27"/>
    <p:sldLayoutId id="2147483783" r:id="rId28"/>
    <p:sldLayoutId id="2147483784" r:id="rId29"/>
    <p:sldLayoutId id="2147483786" r:id="rId30"/>
    <p:sldLayoutId id="2147483787" r:id="rId31"/>
    <p:sldLayoutId id="2147483788" r:id="rId32"/>
    <p:sldLayoutId id="2147483789" r:id="rId33"/>
    <p:sldLayoutId id="2147483791" r:id="rId34"/>
    <p:sldLayoutId id="2147483947" r:id="rId35"/>
    <p:sldLayoutId id="2147483951" r:id="rId36"/>
    <p:sldLayoutId id="2147483952" r:id="rId37"/>
    <p:sldLayoutId id="2147483792" r:id="rId38"/>
    <p:sldLayoutId id="2147483793" r:id="rId39"/>
    <p:sldLayoutId id="2147483794" r:id="rId40"/>
    <p:sldLayoutId id="2147483941" r:id="rId41"/>
    <p:sldLayoutId id="2147483795" r:id="rId42"/>
    <p:sldLayoutId id="2147483796" r:id="rId43"/>
    <p:sldLayoutId id="2147483942" r:id="rId44"/>
    <p:sldLayoutId id="2147483943" r:id="rId45"/>
    <p:sldLayoutId id="2147483798" r:id="rId46"/>
    <p:sldLayoutId id="2147483799" r:id="rId47"/>
    <p:sldLayoutId id="2147483800" r:id="rId48"/>
    <p:sldLayoutId id="2147483801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934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>
          <p15:clr>
            <a:srgbClr val="F26B43"/>
          </p15:clr>
        </p15:guide>
        <p15:guide id="2" pos="528">
          <p15:clr>
            <a:srgbClr val="F26B43"/>
          </p15:clr>
        </p15:guide>
        <p15:guide id="3" orient="horz" pos="3792">
          <p15:clr>
            <a:srgbClr val="F26B43"/>
          </p15:clr>
        </p15:guide>
        <p15:guide id="4" pos="7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5441/ceem.19.086" TargetMode="External"/><Relationship Id="rId3" Type="http://schemas.openxmlformats.org/officeDocument/2006/relationships/image" Target="../media/image10.svg"/><Relationship Id="rId7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032D-43B7-B6E3-89A1-F4EA3E57C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5" y="336545"/>
            <a:ext cx="9355163" cy="1268999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Enhancing </a:t>
            </a:r>
            <a:r>
              <a:rPr lang="en-US" sz="2800" b="1" err="1"/>
              <a:t>toronto</a:t>
            </a:r>
            <a:r>
              <a:rPr lang="en-US" sz="2800" b="1"/>
              <a:t> western ed practice &amp; team wellness through structured post-resuscitation debriefing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BD1FD-B09C-52F0-AA4E-2A474E7E3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" y="3861297"/>
            <a:ext cx="2442196" cy="2694095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1250">
                <a:ea typeface="+mn-lt"/>
                <a:cs typeface="+mn-lt"/>
              </a:rPr>
              <a:t>Emergency department (ED) nurses consistently encounter highly acute and emotionally challenging events. </a:t>
            </a:r>
            <a:endParaRPr lang="en-US" sz="1250"/>
          </a:p>
          <a:p>
            <a:pPr algn="ctr"/>
            <a:r>
              <a:rPr lang="en-US" sz="1250" b="1">
                <a:ea typeface="+mn-lt"/>
                <a:cs typeface="+mn-lt"/>
              </a:rPr>
              <a:t>Post resuscitation debriefing (PRD)</a:t>
            </a:r>
            <a:r>
              <a:rPr lang="en-US" sz="1250">
                <a:ea typeface="+mn-lt"/>
                <a:cs typeface="+mn-lt"/>
              </a:rPr>
              <a:t> is a structured reflective discussion following traumatic events, designed to create a safe space for honest dialogue that  strengthens both individual resilience and team cohesion by fostering trust and promoting coping strategies, while reducing occupational stress. </a:t>
            </a:r>
            <a:endParaRPr lang="en-US" sz="12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35F5-2356-897E-98A9-0AE55B2C46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7301268" y="1720"/>
            <a:ext cx="4699225" cy="264274"/>
          </a:xfrm>
        </p:spPr>
        <p:txBody>
          <a:bodyPr/>
          <a:lstStyle/>
          <a:p>
            <a:r>
              <a:rPr lang="en-US" sz="1200" b="1"/>
              <a:t>By: Maritoni Rabino RN, Kathryn Simmons RN, Sonam Prasad RN</a:t>
            </a:r>
          </a:p>
        </p:txBody>
      </p:sp>
      <p:pic>
        <p:nvPicPr>
          <p:cNvPr id="8" name="Picture Placeholder 7" descr="A room with a bed and medical equipment&#10;&#10;AI-generated content may be incorrect.">
            <a:extLst>
              <a:ext uri="{FF2B5EF4-FFF2-40B4-BE49-F238E27FC236}">
                <a16:creationId xmlns:a16="http://schemas.microsoft.com/office/drawing/2014/main" id="{891B9554-CF4D-E2FA-5526-8CF3A5BE96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160" r="4160"/>
          <a:stretch/>
        </p:blipFill>
        <p:spPr>
          <a:xfrm>
            <a:off x="202514" y="1922176"/>
            <a:ext cx="2041516" cy="1913975"/>
          </a:xfr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D1527B-F0CF-4E7F-8675-F0E26AA1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fld id="{7FA43F5B-065E-43CE-B3FD-98C48A6F94D7}" type="datetime1">
              <a:rPr lang="en-US" smtClean="0"/>
              <a:pPr/>
              <a:t>4/28/2026</a:t>
            </a:fld>
            <a:endParaRPr lang="en-US"/>
          </a:p>
        </p:txBody>
      </p:sp>
      <p:pic>
        <p:nvPicPr>
          <p:cNvPr id="4" name="Graphic 3" descr="Stars with solid fill">
            <a:extLst>
              <a:ext uri="{FF2B5EF4-FFF2-40B4-BE49-F238E27FC236}">
                <a16:creationId xmlns:a16="http://schemas.microsoft.com/office/drawing/2014/main" id="{5332AF3D-83F2-8E0E-A512-A7D4964D94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9241" y="170329"/>
            <a:ext cx="482974" cy="482974"/>
          </a:xfrm>
          <a:prstGeom prst="rect">
            <a:avLst/>
          </a:prstGeom>
        </p:spPr>
      </p:pic>
      <p:pic>
        <p:nvPicPr>
          <p:cNvPr id="11" name="Graphic 10" descr="Stars with solid fill">
            <a:extLst>
              <a:ext uri="{FF2B5EF4-FFF2-40B4-BE49-F238E27FC236}">
                <a16:creationId xmlns:a16="http://schemas.microsoft.com/office/drawing/2014/main" id="{43F8C3A4-F6B2-DB96-09D4-8673F46CF3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200000">
            <a:off x="1307725" y="170328"/>
            <a:ext cx="482974" cy="482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E31859-2DAB-D231-172A-42A58097BA46}"/>
              </a:ext>
            </a:extLst>
          </p:cNvPr>
          <p:cNvSpPr txBox="1"/>
          <p:nvPr/>
        </p:nvSpPr>
        <p:spPr>
          <a:xfrm>
            <a:off x="409814" y="1608044"/>
            <a:ext cx="2012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4">
                    <a:lumMod val="76000"/>
                  </a:schemeClr>
                </a:solidFill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B8267-8A36-6DD9-A8F5-E2AEF3C4A4E2}"/>
              </a:ext>
            </a:extLst>
          </p:cNvPr>
          <p:cNvSpPr txBox="1"/>
          <p:nvPr/>
        </p:nvSpPr>
        <p:spPr>
          <a:xfrm>
            <a:off x="2746240" y="1608043"/>
            <a:ext cx="2012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4">
                    <a:lumMod val="76000"/>
                  </a:schemeClr>
                </a:solidFill>
              </a:rPr>
              <a:t>PROJECT &amp; AIM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6F738-CD55-548B-ED5B-5F9250F3F050}"/>
              </a:ext>
            </a:extLst>
          </p:cNvPr>
          <p:cNvSpPr txBox="1"/>
          <p:nvPr/>
        </p:nvSpPr>
        <p:spPr>
          <a:xfrm>
            <a:off x="5430049" y="1608043"/>
            <a:ext cx="2012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4">
                    <a:lumMod val="76000"/>
                  </a:schemeClr>
                </a:solidFill>
              </a:rPr>
              <a:t>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E3F7E-C27B-9E1C-DBF5-F6C8D0EBBBBF}"/>
              </a:ext>
            </a:extLst>
          </p:cNvPr>
          <p:cNvSpPr txBox="1"/>
          <p:nvPr/>
        </p:nvSpPr>
        <p:spPr>
          <a:xfrm>
            <a:off x="7940167" y="1608043"/>
            <a:ext cx="2012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4">
                    <a:lumMod val="76000"/>
                  </a:schemeClr>
                </a:solidFill>
              </a:rPr>
              <a:t>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1E391-E3FC-EC9B-E8F7-A36CC398FE64}"/>
              </a:ext>
            </a:extLst>
          </p:cNvPr>
          <p:cNvSpPr txBox="1"/>
          <p:nvPr/>
        </p:nvSpPr>
        <p:spPr>
          <a:xfrm>
            <a:off x="10058078" y="1608043"/>
            <a:ext cx="2012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4">
                    <a:lumMod val="76000"/>
                  </a:schemeClr>
                </a:solidFill>
              </a:rPr>
              <a:t>CONCLUSION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FFF08E-A198-8794-CF18-A12BBE557ACD}"/>
              </a:ext>
            </a:extLst>
          </p:cNvPr>
          <p:cNvCxnSpPr/>
          <p:nvPr/>
        </p:nvCxnSpPr>
        <p:spPr>
          <a:xfrm>
            <a:off x="2447684" y="2484506"/>
            <a:ext cx="4799" cy="363230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8999BC-51CD-4A86-19A4-BF6C4BB11CFD}"/>
              </a:ext>
            </a:extLst>
          </p:cNvPr>
          <p:cNvCxnSpPr>
            <a:cxnSpLocks/>
          </p:cNvCxnSpPr>
          <p:nvPr/>
        </p:nvCxnSpPr>
        <p:spPr>
          <a:xfrm>
            <a:off x="4935389" y="2484505"/>
            <a:ext cx="4799" cy="363230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9AF036-6596-FAC5-F366-32EBAB4F6E73}"/>
              </a:ext>
            </a:extLst>
          </p:cNvPr>
          <p:cNvCxnSpPr>
            <a:cxnSpLocks/>
          </p:cNvCxnSpPr>
          <p:nvPr/>
        </p:nvCxnSpPr>
        <p:spPr>
          <a:xfrm>
            <a:off x="7260610" y="2484506"/>
            <a:ext cx="4799" cy="363230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0AF86A-B0AF-76DF-9217-CE2C11E27CFF}"/>
              </a:ext>
            </a:extLst>
          </p:cNvPr>
          <p:cNvCxnSpPr>
            <a:cxnSpLocks/>
          </p:cNvCxnSpPr>
          <p:nvPr/>
        </p:nvCxnSpPr>
        <p:spPr>
          <a:xfrm>
            <a:off x="9647463" y="2484505"/>
            <a:ext cx="20170" cy="2244929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Subtitle 2">
            <a:extLst>
              <a:ext uri="{FF2B5EF4-FFF2-40B4-BE49-F238E27FC236}">
                <a16:creationId xmlns:a16="http://schemas.microsoft.com/office/drawing/2014/main" id="{F27F0D11-3499-B06C-5A4B-B8C364362DBC}"/>
              </a:ext>
            </a:extLst>
          </p:cNvPr>
          <p:cNvSpPr txBox="1">
            <a:spLocks/>
          </p:cNvSpPr>
          <p:nvPr/>
        </p:nvSpPr>
        <p:spPr>
          <a:xfrm>
            <a:off x="2514681" y="1977667"/>
            <a:ext cx="2290038" cy="12910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400">
                <a:ea typeface="+mn-lt"/>
                <a:cs typeface="+mn-lt"/>
              </a:rPr>
              <a:t>I</a:t>
            </a:r>
            <a:r>
              <a:rPr lang="en-US" sz="1600">
                <a:ea typeface="+mn-lt"/>
                <a:cs typeface="+mn-lt"/>
              </a:rPr>
              <a:t>n September 2025: </a:t>
            </a:r>
            <a:r>
              <a:rPr lang="en-US" sz="1600" b="1">
                <a:ea typeface="+mn-lt"/>
                <a:cs typeface="+mn-lt"/>
              </a:rPr>
              <a:t>11 </a:t>
            </a:r>
            <a:r>
              <a:rPr lang="en-US" sz="1600">
                <a:ea typeface="+mn-lt"/>
                <a:cs typeface="+mn-lt"/>
              </a:rPr>
              <a:t>cardiac and respiratory arrests occurred.</a:t>
            </a:r>
            <a:endParaRPr lang="en-US" sz="1600"/>
          </a:p>
          <a:p>
            <a:pPr algn="ctr"/>
            <a:r>
              <a:rPr lang="en-US" sz="1600" b="1">
                <a:ea typeface="+mn-lt"/>
                <a:cs typeface="+mn-lt"/>
              </a:rPr>
              <a:t>No debriefing forms were completed.</a:t>
            </a:r>
            <a:r>
              <a:rPr lang="en-US" sz="1400" b="1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7" name="Graphic 26" descr="Bullseye with solid fill">
            <a:extLst>
              <a:ext uri="{FF2B5EF4-FFF2-40B4-BE49-F238E27FC236}">
                <a16:creationId xmlns:a16="http://schemas.microsoft.com/office/drawing/2014/main" id="{E2849B6D-B34A-B0BD-8572-F55ABCDC74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1787" y="3550378"/>
            <a:ext cx="1244973" cy="12673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AFFEDA8-F271-7AD2-01E2-75C9C017F92F}"/>
              </a:ext>
            </a:extLst>
          </p:cNvPr>
          <p:cNvSpPr txBox="1"/>
          <p:nvPr/>
        </p:nvSpPr>
        <p:spPr>
          <a:xfrm>
            <a:off x="2443107" y="4741393"/>
            <a:ext cx="241913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accent4">
                    <a:lumMod val="76000"/>
                  </a:schemeClr>
                </a:solidFill>
              </a:rPr>
              <a:t>AIM </a:t>
            </a:r>
            <a:r>
              <a:rPr lang="en-US" sz="1600" b="1"/>
              <a:t>: to increase nurse confidence in conducting post-</a:t>
            </a:r>
            <a:r>
              <a:rPr lang="en-US" sz="1600" b="1" err="1"/>
              <a:t>resuscit</a:t>
            </a:r>
            <a:r>
              <a:rPr lang="en-US" sz="1600" b="1"/>
              <a:t>ation debriefs by 10% in Toronto Western Hospital ED by March 2026.</a:t>
            </a:r>
            <a:endParaRPr lang="en-US" b="1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063EA45-D841-5DF6-22A5-F5F35C29E0A1}"/>
              </a:ext>
            </a:extLst>
          </p:cNvPr>
          <p:cNvSpPr txBox="1">
            <a:spLocks/>
          </p:cNvSpPr>
          <p:nvPr/>
        </p:nvSpPr>
        <p:spPr>
          <a:xfrm>
            <a:off x="4938592" y="1981993"/>
            <a:ext cx="2301600" cy="2197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>
                <a:ea typeface="+mn-lt"/>
                <a:cs typeface="+mn-lt"/>
              </a:rPr>
              <a:t>An electronic debrief tool was created using the peer-reviewed adapted-</a:t>
            </a:r>
            <a:r>
              <a:rPr lang="en-US" sz="1250" b="1">
                <a:ea typeface="+mn-lt"/>
                <a:cs typeface="+mn-lt"/>
              </a:rPr>
              <a:t>STOP5-framework </a:t>
            </a:r>
            <a:r>
              <a:rPr lang="en-US" sz="1250">
                <a:ea typeface="+mn-lt"/>
                <a:cs typeface="+mn-lt"/>
              </a:rPr>
              <a:t>(Walker et al., 2020). </a:t>
            </a:r>
          </a:p>
          <a:p>
            <a:pPr algn="ctr"/>
            <a:r>
              <a:rPr lang="en-US" sz="1250">
                <a:ea typeface="+mn-lt"/>
                <a:cs typeface="+mn-lt"/>
              </a:rPr>
              <a:t>Pre-intervention and post-intervention surveys were conducted to measure confidence and debrief completion rate was collected. </a:t>
            </a:r>
            <a:endParaRPr lang="en-US" sz="1250"/>
          </a:p>
        </p:txBody>
      </p:sp>
      <p:pic>
        <p:nvPicPr>
          <p:cNvPr id="32" name="Picture 3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4BB98BE6-9E5A-B870-F4F4-01C1AF2C07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261" r="1194" b="19072"/>
          <a:stretch>
            <a:fillRect/>
          </a:stretch>
        </p:blipFill>
        <p:spPr>
          <a:xfrm>
            <a:off x="4942269" y="4049416"/>
            <a:ext cx="2295811" cy="2510606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A62F4927-230F-9DB1-297E-6BCD65C2A8A7}"/>
              </a:ext>
            </a:extLst>
          </p:cNvPr>
          <p:cNvSpPr txBox="1">
            <a:spLocks/>
          </p:cNvSpPr>
          <p:nvPr/>
        </p:nvSpPr>
        <p:spPr>
          <a:xfrm>
            <a:off x="7328491" y="1977667"/>
            <a:ext cx="2331422" cy="31415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ea typeface="+mn-lt"/>
                <a:cs typeface="+mn-lt"/>
              </a:rPr>
              <a:t>Only </a:t>
            </a:r>
            <a:r>
              <a:rPr lang="en-US" sz="1600" b="1">
                <a:ea typeface="+mn-lt"/>
                <a:cs typeface="+mn-lt"/>
              </a:rPr>
              <a:t>19%</a:t>
            </a:r>
            <a:r>
              <a:rPr lang="en-US" sz="1400">
                <a:ea typeface="+mn-lt"/>
                <a:cs typeface="+mn-lt"/>
              </a:rPr>
              <a:t> of the nurses </a:t>
            </a:r>
            <a:r>
              <a:rPr lang="en-US" sz="1600" b="1">
                <a:ea typeface="+mn-lt"/>
                <a:cs typeface="+mn-lt"/>
              </a:rPr>
              <a:t>(n=42)</a:t>
            </a:r>
            <a:r>
              <a:rPr lang="en-US" sz="1400">
                <a:ea typeface="+mn-lt"/>
                <a:cs typeface="+mn-lt"/>
              </a:rPr>
              <a:t> that completed our initial pre-survey stated they were confident in leading a debrief VS in our post-survey results,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b="1">
                <a:ea typeface="+mn-lt"/>
                <a:cs typeface="+mn-lt"/>
              </a:rPr>
              <a:t>70% (n=39)</a:t>
            </a:r>
            <a:r>
              <a:rPr lang="en-US" sz="1400">
                <a:ea typeface="+mn-lt"/>
                <a:cs typeface="+mn-lt"/>
              </a:rPr>
              <a:t> of nurses stated they were confident in leading a debrief, which shows a </a:t>
            </a:r>
            <a:r>
              <a:rPr lang="en-US" sz="1800" b="1">
                <a:ea typeface="+mn-lt"/>
                <a:cs typeface="+mn-lt"/>
              </a:rPr>
              <a:t>51% increase</a:t>
            </a:r>
            <a:r>
              <a:rPr lang="en-US" sz="1400">
                <a:ea typeface="+mn-lt"/>
                <a:cs typeface="+mn-lt"/>
              </a:rPr>
              <a:t> which surpassed our goal of 10%. Debrief completion rate also went from </a:t>
            </a:r>
            <a:r>
              <a:rPr lang="en-US" sz="1800" b="1">
                <a:ea typeface="+mn-lt"/>
                <a:cs typeface="+mn-lt"/>
              </a:rPr>
              <a:t>0% to 86% 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5B419B-42EC-3341-27A4-22F651D47118}"/>
              </a:ext>
            </a:extLst>
          </p:cNvPr>
          <p:cNvSpPr txBox="1"/>
          <p:nvPr/>
        </p:nvSpPr>
        <p:spPr>
          <a:xfrm>
            <a:off x="9654791" y="1928395"/>
            <a:ext cx="254223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Our results show that implementing PRD requires visible leadership support,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>
                <a:ea typeface="+mn-lt"/>
                <a:cs typeface="+mn-lt"/>
              </a:rPr>
              <a:t>workflow alignment, and accessible tools. Integrating a consistent, nurse-led debriefing process strengthens resilience, enhances team cohesion, </a:t>
            </a:r>
            <a:r>
              <a:rPr lang="en-US" sz="1400" b="1">
                <a:ea typeface="+mn-lt"/>
                <a:cs typeface="+mn-lt"/>
              </a:rPr>
              <a:t>empowers nursing staff,</a:t>
            </a:r>
            <a:r>
              <a:rPr lang="en-US" sz="1400">
                <a:ea typeface="+mn-lt"/>
                <a:cs typeface="+mn-lt"/>
              </a:rPr>
              <a:t> and promotes a culture of safety and continuous learning. </a:t>
            </a:r>
            <a:endParaRPr lang="en-US" sz="1400"/>
          </a:p>
        </p:txBody>
      </p:sp>
      <p:pic>
        <p:nvPicPr>
          <p:cNvPr id="37" name="Graphic 36" descr="Bar graph with upward trend with solid fill">
            <a:extLst>
              <a:ext uri="{FF2B5EF4-FFF2-40B4-BE49-F238E27FC236}">
                <a16:creationId xmlns:a16="http://schemas.microsoft.com/office/drawing/2014/main" id="{E9340295-BF42-0CAE-BA4F-B5BDD05F88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411" y="5211022"/>
            <a:ext cx="1603561" cy="16259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8B42BA-D0AD-A3FC-7ECE-2E0B1752AAC7}"/>
              </a:ext>
            </a:extLst>
          </p:cNvPr>
          <p:cNvSpPr txBox="1"/>
          <p:nvPr/>
        </p:nvSpPr>
        <p:spPr>
          <a:xfrm>
            <a:off x="11455295" y="5560263"/>
            <a:ext cx="554317" cy="754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54B1C7B-ED8A-FADB-3D80-86D66D530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784914"/>
              </p:ext>
            </p:extLst>
          </p:nvPr>
        </p:nvGraphicFramePr>
        <p:xfrm>
          <a:off x="9404769" y="4208762"/>
          <a:ext cx="3058715" cy="234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E3338F-7A83-2967-7FF7-CE4C6E2A78D1}"/>
              </a:ext>
            </a:extLst>
          </p:cNvPr>
          <p:cNvSpPr txBox="1"/>
          <p:nvPr/>
        </p:nvSpPr>
        <p:spPr>
          <a:xfrm>
            <a:off x="2416908" y="6663884"/>
            <a:ext cx="8891680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latin typeface="Goudy Old Style"/>
                <a:ea typeface="Calibri"/>
                <a:cs typeface="Calibri"/>
              </a:rPr>
              <a:t>Walker, C. A., McGregor, L., Taylor, C., &amp; Robinson, S. (2020). STOP5: a hot debrief model for resuscitation cases in the emergency department.</a:t>
            </a:r>
            <a:r>
              <a:rPr lang="en-CA" sz="700">
                <a:latin typeface="Goudy Old Style"/>
                <a:ea typeface="Calibri"/>
                <a:cs typeface="Calibri"/>
              </a:rPr>
              <a:t> </a:t>
            </a:r>
            <a:r>
              <a:rPr lang="en-CA" sz="700" i="1">
                <a:ea typeface="+mn-lt"/>
                <a:cs typeface="+mn-lt"/>
              </a:rPr>
              <a:t>Clinical and experimental emergency medicine</a:t>
            </a:r>
            <a:r>
              <a:rPr lang="en-CA" sz="700">
                <a:latin typeface="Goudy Old Style"/>
                <a:ea typeface="Calibri"/>
                <a:cs typeface="Calibri"/>
              </a:rPr>
              <a:t>, </a:t>
            </a:r>
            <a:r>
              <a:rPr lang="en-CA" sz="700" i="1">
                <a:ea typeface="+mn-lt"/>
                <a:cs typeface="+mn-lt"/>
              </a:rPr>
              <a:t>7</a:t>
            </a:r>
            <a:r>
              <a:rPr lang="en-CA" sz="700">
                <a:latin typeface="Goudy Old Style"/>
                <a:ea typeface="Calibri"/>
                <a:cs typeface="Calibri"/>
              </a:rPr>
              <a:t>(4), 259-266. </a:t>
            </a:r>
            <a:r>
              <a:rPr lang="en-CA" sz="700">
                <a:latin typeface="Goudy Old Style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https://doi.org/10.15441/ceem.19.086</a:t>
            </a:r>
            <a:endParaRPr lang="en-CA" sz="700" u="sng">
              <a:latin typeface="Goudy Old Style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103547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">
  <a:themeElements>
    <a:clrScheme name="Archway">
      <a:dk1>
        <a:sysClr val="windowText" lastClr="000000"/>
      </a:dk1>
      <a:lt1>
        <a:sysClr val="window" lastClr="FFFFFF"/>
      </a:lt1>
      <a:dk2>
        <a:srgbClr val="424C4E"/>
      </a:dk2>
      <a:lt2>
        <a:srgbClr val="EDE9E7"/>
      </a:lt2>
      <a:accent1>
        <a:srgbClr val="9FA597"/>
      </a:accent1>
      <a:accent2>
        <a:srgbClr val="AEA67E"/>
      </a:accent2>
      <a:accent3>
        <a:srgbClr val="957D71"/>
      </a:accent3>
      <a:accent4>
        <a:srgbClr val="C88769"/>
      </a:accent4>
      <a:accent5>
        <a:srgbClr val="97A4AA"/>
      </a:accent5>
      <a:accent6>
        <a:srgbClr val="9FA4A5"/>
      </a:accent6>
      <a:hlink>
        <a:srgbClr val="8C9484"/>
      </a:hlink>
      <a:folHlink>
        <a:srgbClr val="C17957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 design_win32_LW_V6" id="{76702E1B-643C-41F6-B804-84CD1831FE1D}" vid="{80EAE0FA-13D9-49AC-87DC-C29A48A869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84576-6FED-48EC-8561-A69AF722D2D1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06D296-8D02-46EE-B1E6-63AA44612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086CA-2203-47FE-BEEA-0085B9A2603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Archway</vt:lpstr>
      <vt:lpstr>Enhancing toronto western ed practice &amp; team wellness through structured post-resuscitation debriefing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7</cp:revision>
  <dcterms:created xsi:type="dcterms:W3CDTF">2026-04-21T21:17:35Z</dcterms:created>
  <dcterms:modified xsi:type="dcterms:W3CDTF">2026-04-28T12:28:03Z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